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69" r:id="rId6"/>
    <p:sldId id="268" r:id="rId7"/>
    <p:sldId id="270" r:id="rId8"/>
    <p:sldId id="271" r:id="rId9"/>
    <p:sldId id="272" r:id="rId10"/>
    <p:sldId id="275" r:id="rId11"/>
    <p:sldId id="273" r:id="rId12"/>
    <p:sldId id="274" r:id="rId13"/>
    <p:sldId id="267" r:id="rId14"/>
    <p:sldId id="257" r:id="rId15"/>
    <p:sldId id="258" r:id="rId16"/>
    <p:sldId id="259" r:id="rId17"/>
    <p:sldId id="279" r:id="rId18"/>
    <p:sldId id="260" r:id="rId19"/>
    <p:sldId id="277" r:id="rId20"/>
    <p:sldId id="283" r:id="rId21"/>
    <p:sldId id="261" r:id="rId22"/>
    <p:sldId id="262" r:id="rId23"/>
    <p:sldId id="263" r:id="rId24"/>
    <p:sldId id="264" r:id="rId25"/>
    <p:sldId id="265" r:id="rId26"/>
    <p:sldId id="266" r:id="rId27"/>
    <p:sldId id="280" r:id="rId28"/>
    <p:sldId id="281" r:id="rId29"/>
    <p:sldId id="282" r:id="rId30"/>
  </p:sldIdLst>
  <p:sldSz cx="9144000" cy="6858000" type="screen4x3"/>
  <p:notesSz cx="6858000" cy="9144000"/>
  <p:defaultTextStyle>
    <a:defPPr>
      <a:defRPr lang="hu-H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66FF"/>
    <a:srgbClr val="00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8" d="100"/>
          <a:sy n="58" d="100"/>
        </p:scale>
        <p:origin x="1520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0:2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3169,'46'-50'1317,"-45"49"-1246,0 0 1,0 0-1,0 0 0,0 0 0,0 1 0,0-1 0,1 0 0,-1 0 0,0 1 0,0-1 1,1 1-1,1-1 0,4-3 322,-7 4-391,0 0 0,0 0 1,0 0-1,0 0 0,0 0 1,0 0-1,0 0 0,0 0 0,0 0 1,0 0-1,0 0 0,1 0 0,-1 0 1,0 0-1,0 0 0,0 0 0,0-1 1,0 1-1,0 0 0,0 0 1,0 0-1,0 0 0,0 0 0,0 0 1,0 0-1,0 0 0,0 0 0,1 0 1,-1 0-1,0 0 0,0 0 1,0 0-1,0 0 0,0 1 0,0-1 1,0 0-1,0 0 0,0 0 0,0 0 1,0 0-1,0 0 0,0 0 0,0 0 1,0 0-1,0 0 0,0 0 1,1 0-1,-1 0 0,0 0 0,0 0 1,0 0-1,0 0 0,0 0 0,0 0 1,0 1-1,0-1 0,0 0 1,0 0-1,0 0 0,0 0 0,0 0 1,0 0-1,0 0 0,0 0 0,0 0 1,0 0-1,0 0 0,0 0 0,0 1 1,2 22 141,-1 124 1623,-1-149-1729,0 5-9,2 1 17,-1-34-9,1-91-3,1 97 7,0 40-33,-3-10 0,6 26 42,-2 0 1,1 51-1,-19 36 216,9-85-199,4-26-54,0 0 1,0 0-1,1 0 0,0 0 0,0 0 0,1-1 1,0 1-1,1 0 0,3 12 0,10 7-6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0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1288,'3'0'179,"0"0"-1,1 1 1,-1-1-1,0 1 1,0 0-1,0 0 1,0 0-1,0 0 1,0 1-1,0-1 1,-1 1-1,1-1 1,0 1-1,-1 0 1,1 0-1,-1 0 1,0 0-1,0 1 1,1-1-1,-2 1 1,1-1-1,0 1 1,0 0-1,-1 0 1,2 4-1,2 4-166,-1 1 0,-1-1 0,0 1 0,2 18 0,-4-28 6,-1 3 10,1-1 0,-1 1-1,0 0 1,0 0 0,0-1 0,-2 6 0,2 12 139,3-6-99,-2 1 0,1 20 0,-9-13 88,6-23-145,0 0 1,1 1 0,-1-1 0,0 1-1,1-1 1,-1 1 0,1 0 0,0-1-1,0 1 1,-1 0 0,1-1 0,0 1 0,0-1-1,0 1 1,1 0 0,-1-1 0,0 1-1,1 1 1,1 1 32,-1 1 1,0-1-1,0 0 0,0 1 1,0-1-1,-1 0 0,1 1 1,-2 6-1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4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3809,'39'-81'1724,"-28"54"1369,-9 40-2417,19 38-618,-16-40-56,0 1 0,-1 0 0,0-1 0,-1 1-1,2 15 1,4 45 24,1 113-1,-4-40-5,11-11-37,-16-131 14,-1 0 0,0 0 1,0-1-1,0 1 1,0 0-1,0 0 0,-1 0 1,1-1-1,-1 1 1,1 0-1,-2 3 0,0-6 1,2-5 7,5-25 46,33-139 184,-27 98-6,-11 62 168,-5 15-331,-5 25-95,-9 86 38,20-110-9,0 0 0,0 1 0,0-1 0,1 0 0,0 0 0,0 0-1,1 0 1,0-1 0,0 1 0,1-1 0,8 12 0,-11-17-13,12-1 51,66-2 16,-70 1-51,-1 0 1,1-1 0,-1 0 0,0 0 0,1-1 0,-1 0 0,9-5 0,17-6 3,-30 13-4,-1-1 0,0 1 0,1-1 0,-1 0 0,0 0 0,0 0 1,5-5-1,2-2 0,-10 9-3,0-1 0,0 1 0,-1 0 0,1 0 0,-1 0 0,1-1 0,0 1 0,-1 0 0,1 0 0,0 0 0,-1 0 0,1 0 0,-1 0 0,1 0 0,0 0 0,-1 0 0,1 0 0,-1 0 0,1 0 0,0 0 0,-1 0 0,1 0 0,-1 0 0,1 0 0,0 0 0,-1 1 0,-106 33-24,104-33 23,1 0 1,-1 0-1,0 1 0,1-1 0,-1 1 0,1 0 1,-1 0-1,1 0 0,0 0 0,-1 0 0,1 0 1,0 1-1,1-1 0,-1 1 0,0-1 0,1 1 0,-3 5 1,3-5 0,0 0 1,-1-1-1,1 1 1,-1-1-1,0 1 0,0-1 1,0 1-1,0-1 1,0 0-1,0 0 1,0 0-1,-1 0 1,-3 2-1,3-4 0,3 0 0,0 0 0,-1 0 0,1 0-1,0 0 1,0 0 0,-1 0 0,1 0 0,0 0-1,-1 0 1,1 1 0,0-1 0,-1 0 0,1 0 0,0 0-1,0 0 1,-1 1 0,1-1 0,0 0 0,0 0-1,0 0 1,-1 1 0,1-1 0,0 0 0,0 1-1,0-1 1,0 0 0,0 0 0,-1 1 0,1-1 0,0 0-1,0 1 1,0-1 0,0 0 0,0 1 0,-1 0 14,18 9 2,55 25-16,-64-32 2,0-1-1,1 1 0,-1-1 1,0-1-1,1 0 0,-1 0 1,1 0-1,-1-1 0,18-2 1,3 0 0,21 4-1,-27-1 2,1-1-1,0-1 0,34-5 0,-51 4-1,1 0-1,0 0 0,-1-1 1,1 0-1,-1 0 0,0-1 1,0 0-1,0 0 0,0 0 0,-1-1 1,0 0-1,0-1 0,0 1 1,6-9-1,13-16-7,-9 11 8,26-38 0,-40 55 5,-1-1 1,0 1-1,0-1 1,0 1 0,0-1-1,-1 0 1,1 1 0,0-1-1,-1 0 1,0 0-1,0 0 1,0 1 0,0-1-1,0 0 1,-2-4 0,1 1 4,-1 1 0,0 0 0,0 0 0,0 0 0,-1 0 0,1 0 0,-7-7 0,2 3-3,-1 0-1,0 1 1,0 0-1,-1 0 0,-1 1 1,-18-13-1,18 15-10,0-1 0,-1 2-1,0-1 1,0 1 0,0 1 0,0 0-1,0 1 1,-21-3 0,24 5 3,1 1 1,-1-1-1,0 1 0,1 0 1,-1 1-1,0 0 1,1 0-1,0 0 0,0 1 1,-1 0-1,1 1 1,1 0-1,-13 8 0,11-6 2,1-1 0,-1 1-1,1 1 1,1-1 0,-12 16-1,15-19 0,1 1-1,1-1 0,-1 1 1,0 0-1,1 0 0,0 0 1,0-1-1,0 1 0,0 0 1,1 0-1,-1 0 1,1 1-1,0-1 0,1 0 1,-1 0-1,1 4 0,1-1 0,-1 0-1,1 0 1,0 0-1,1 0 1,-1 0-1,1-1 1,1 0-1,7 12 1,-8-14 0,0 0 0,0-1-1,1 1 1,0-1 0,-1 0 0,1 0 0,0 0 0,1-1 0,-1 1-1,0-1 1,1 0 0,-1 0 0,1-1 0,4 2 0,27 7 6,-20-6 6,0 0-1,32 4 0,-43-7-9,1-1-1,-1 0 1,0-1 0,1 1-1,-1-1 1,0 0-1,0-1 1,1 1-1,-1-1 1,0 0 0,0 0-1,-1-1 1,6-2-1,20-14-2,44-32-5,-67 46 5,0-1-1,-1 0 1,1-1 0,-1 1 0,-1-1 0,0-1 0,8-13 0,-12 21 0,-1 0 1,1-1 0,-1 1-1,0 0 1,0 0 0,1-1 0,-1 1 0,0 0 0,0-1-1,1 1 1,-1 0 0,0-1 0,0 1 0,0 0-1,0-1 1,0 1 0,0-1 0,0 1 0,1 0-1,-1-1 1,0 1 0,0 0 0,0-1 0,0 1 0,-1-1-1,1 1 1,0 0 0,0-1 0,0 0 0,0 1 0,0 1 0,0-1 0,0 0 0,0 0 0,0 0 0,0 0 0,0 0 0,0 0 1,0 0-1,0 0 0,0 1 0,0-1 0,0 0 0,0 0 0,0 0 0,0 0 0,0 0 1,0 0-1,0 0 0,-1 0 0,1 0 0,0 1 0,0-1 0,0 0 0,0 0 0,0 0 1,0 0-1,0 0 0,0 0 0,0 0 0,0 0 0,0 0 0,-1 0 0,1 0 0,0 0 0,0 0 1,0 0-1,0 0 0,0 0 0,0 0 0,0 0 0,0 0 0,-1 0 0,1 0 0,0 0 1,0 0-1,0 0 0,0 0 0,0 0 0,0 0 0,0 0 0,0 0 0,-1 0 0,1 0 0,0 0 1,0 0-1,0 0 0,0 0 0,0 0 0,0-1 0,0 1 0,0 0 0,0 0 0,0 0 1,0 0-1,0 0 0,-1 0 0,-2 9-1,-1 10 0,1 1-1,1 1 1,0-1-1,2 33 0,9 44 1,2 51-1,-11-128 1,-1 0 1,0 1 0,-2-1 0,-1 0-1,-7 25 1,9-40 1,1 1 1,-1-1-1,0 0 0,-1-1 1,1 1-1,-1 0 0,0-1 1,0 1-1,-1-1 0,1 0 1,-1 0-1,0 0 0,0 0 1,0-1-1,-1 0 0,1 0 1,-1 0-1,0 0 0,0-1 1,0 0-1,-9 3 0,11-4 2,1-2-1,-1 1 0,0 0 1,1 0-1,-1-1 0,0 1 0,1-1 1,-1 0-1,0 0 0,1 0 1,-1 0-1,1-1 0,0 1 1,-1 0-1,1-1 0,0 0 0,0 0 1,0 1-1,-3-5 0,-3-2 13,1-1-1,0 0 1,-8-12-1,13 17-8,-1 1 0,1 0 0,1-1-1,-1 1 1,0-1 0,1 0 0,0 0-1,0 1 1,0-1 0,0 0-1,1 0 1,-1-8 0,2 10 3,-1 0 0,1-1 0,0 1 0,0 0 0,0 0 0,0 0 0,0 0 0,0 0 0,1 0 0,-1 0 0,1 0 0,-1 0 0,1 0 0,0 1 0,-1-1 0,1 1 0,0 0 0,0-1 0,0 1 0,1 0 0,-1 0 0,3-1 0,40-19 276,63-31 42,-94 44-383,0-1 1,-1 0-1,0-1 1,0 0-1,12-15 0,-23 23-124,0 0 0,0 0-1,-1 0 1,1 0-1,-1-1 1,1 1 0,-1 0-1,0-1 1,0 1-1,0-1 1,0 1-1,-1-1 1,2-3 0,-2 3-1960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1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179 136 1248,'0'0'9182,"-23"-3"-8896,18 2-289,0 1 0,1 0 0,-1 0 0,0 1 0,1 0 0,-1-1 1,1 2-1,-1-1 0,1 0 0,0 1 0,-1 0 0,1 0 1,0 0-1,-7 5 0,-3 2-14,-26 24 1,39-32 15,-1 0 0,1 0 1,0 0-1,0 0 0,0 1 1,0-1-1,0 1 0,1-1 1,-1 0-1,0 1 0,1-1 1,-1 1-1,1 0 0,-1-1 0,1 1 1,0-1-1,-1 1 0,1 0 1,0 2-1,-2 11 1,1-14-1,0 1 0,1-1 0,-1 0 0,1 1-1,-1-1 1,1 1 0,0-1 0,0 1 0,-1-1 0,1 1-1,0-1 1,0 1 0,0-1 0,1 1 0,-1-1 0,0 1-1,1-1 1,-1 0 0,2 4 0,-1-3 1,1 0 0,-1 1 0,1-1 0,0 0 0,0 0 0,0 1 0,0-2 0,0 1 0,5 3 0,3 1 4,0-1 0,1 1 0,20 5 1,-24-8-7,11 0 3,-16-3-2,-1 0 0,1 0 1,0 0-1,-1 0 1,1 1-1,0-1 0,-1 0 1,1 1-1,0-1 1,-1 1-1,1 0 0,-1 0 1,2 0-1,-64-39 52,58 36-51,-1 1 1,0-1-1,0 0 1,1 1-1,-1 0 1,-8-1-1,-8-5 2,19 6-5,0 0-1,0-1 0,1 1 0,-1 0 1,0-1-1,0 1 0,1-1 0,-1 1 0,1-1 1,-1 1-1,1-1 0,0 1 0,0-1 1,-1 1-1,1-1 0,1-2 0,-4-13-36,-14-73-6,17 89 46,0 1 1,0-1-1,0 1 1,-1-1-1,1 1 1,0-1-1,0 0 1,0 1-1,0-1 1,0 1-1,0-1 1,0 0-1,0 1 1,0-1-1,0 1 1,0-1-1,1 1 1,-1-1-1,0 0 1,0 1-1,0-1 1,1 1-1,-1-1 1,0 1-1,1-1 1,-1 1-1,17-9 112,3 0-35,69-36 102,-59 30-105,-18 8-57,0 0 1,0 1-1,1 1 0,22-6 0,-23 8-18,10-1 7,0 1 0,35-2 0,-40 15 1,49-4-14,-20-3 9,-23-3 0,-1-1-1,38-5 1,-10-1-1,-31 3 2,6 0 7,-24 4-10,0 0 1,0 0-1,0 1 0,-1-1 1,1 0-1,0 0 1,0 1-1,0-1 0,0 0 1,-1 1-1,1-1 1,0 1-1,0-1 1,-1 1-1,1 0 0,0-1 1,-1 1-1,1-1 1,0 1-1,-1 0 0,1 0 1,-1-1-1,1 1 1,-1 1-1,29 44 17,-16-32-17,0-4 0,34 27 0,-42-34 2,-1 0-1,1-1 0,0 1 1,-1-1-1,1 0 0,0 0 1,0 0-1,1 0 0,-1-1 1,10 1-1,-10-1 0,-1-1 1,1 1-1,-1 0 0,0 1 1,7 2-1,-4 0 1,0 0 0,-1 1 0,0 0-1,8 7 1,-8-7 0,-1 0-1,1 0 1,1 0 0,7 4-1,-12-9-21,-1 1-1,0-1 0,0 1 0,0-1 1,0 1-1,0 0 0,0 0 0,0-1 1,0 1-1,0 0 0,-1 0 0,1 0 1,0 0-1,0 0 0,-1 0 1,1 0-1,-1 0 0,1 0 0,-1 0 1,1 0-1,-1 0 0,1 2 0,-2-2-37,1 1 0,0-1-1,-1 1 1,1-1-1,-1 1 1,0-1 0,0 1-1,1-1 1,-1 0 0,0 1-1,0-1 1,0 0-1,0 0 1,-1 0 0,1 1-1,0-1 1,0 0-1,-1-1 1,1 1 0,-3 1-1,-11 7-125,-1 0 0,1-2-1,-28 10 1,25-11-210,7-1 22,0-1-1,-1-1 1,1 0 0,-1-1 0,1 0 0,-23 1 0,17-5-1054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1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68 1608,'0'0'5,"-39"-3"1109,-42 3 0,62 1-588,-16 0-94,0 1 0,1 2 0,-1 2 1,-48 14-1,76-18-379,0-1-1,0 1 1,0-1 0,0 0-1,-1-1 1,1 0 0,0 0 0,-1 0-1,1-1 1,0 0 0,0-1-1,0 0 1,0 0 0,-8-3-1,-9-6 327,0 0 0,-33-23-1,50 30-352,-21-12 856,27 16-822,-16-12 193,2 8-246,12 7 34,10 6 41,-6-8-74,0 0-1,0 0 1,0 0 0,0 0 0,0-1 0,1 1 0,-1-1-1,0 1 1,1 0 0,-1-1 0,0 0 0,2 1 0,25 10 22,30 23 4,-55-32-29,1 0-1,0 0 0,0-1 1,1 1-1,-1-1 0,0 0 1,0 0-1,1-1 0,-1 1 1,0-1-1,1 0 0,-1 0 1,6-1-1,4 0 3,53 0 2,147 6 304,-182 0-252,1 2 0,-1 1 0,53 21-1,-33-11-14,-31-9-30,-18-7-26,0 0-1,0-1 0,0 0 1,0 1-1,0-1 1,1 0-1,-1-1 1,0 1-1,1-1 0,-1 1 1,0-1-1,1 0 1,-1 0-1,4-1 1,-4 1-155,0-1 0,0 1 0,0-1 0,-1 0 0,1 0 0,0 0 0,0 0 0,-1 0 0,1-1 0,0 1 0,-1-1 0,3-2 0,-3-5-1020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24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3041,'38'12'1501,"-38"-12"-1305,1 1-1,0-1 1,-1 0 0,1 0-1,-1 0 1,5 4 1760,-5-4-1761,0 1 1,1-1 0,-1 1-1,0-1 1,0 1-1,1 0 1,-1 0-202,0 0 1,0 0 0,0 0-1,0 0 1,-1 0-1,1 0 1,0 0-1,-1 0 1,1 0 0,0 0-1,-1 0 1,1 0-1,-2 2 1,0 0 251,-5 12-199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27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1528,'17'5'313,"-14"-3"-154,1-1 0,0 0 0,-1 0 0,1 0 0,0 0 0,0-1 0,12 7 3231,-1 20-2095,-12 15-1085,-3-36-190,0 0 0,1 0-1,-1 0 1,1 0 0,1-1 0,-1 1-1,4 9 1,-3-10 14,-1 0-1,0 0 1,-1 0-1,1 0 0,-1 0 1,0 1-1,0-1 1,-2 10-1,1-9 2,0 0-1,1 0 1,0 0-1,0 0 1,1 0-1,0 7 1,8 26 55,-2 0 0,1 41 1,-8-59-70,0 0 0,-2 0 1,0 0-1,-9 32 0,9-36-16,0-1 0,0 0 0,2 20 0,0-20-4,-1 0 1,0 1-1,-4 15 1,5-30-2,0 0 0,0 1 0,0-1 0,0 0 0,0 1 0,1-1 1,-1 0-1,1 0 0,0 1 0,-1-1 0,1 0 0,0 0 0,2 4 1,-1-4-1,-1 1 0,0 0 0,1 0 0,-1-1 0,-1 1 0,1 0 0,0 0 0,-1 0 0,1 0 0,-1 3 0,-3 15 15,2-18-14,0 1 0,1 0 0,-1 0-1,1 0 1,0-1 0,0 1 0,0 0 0,2 7 0,-1 4-1351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27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1680,'0'0'3577,"2"11"-2178,7 29-928,-7-30-410,0 0-1,0 0 0,1 0 0,1-1 1,0 1-1,0-1 0,11 18 1,7 10 61,-12-19-3,1 0 1,1-1-1,25 29 1,-36-46-52,0 1 0,-1 0-1,1 0 1,0-1 0,-1 1 0,1 0 0,0-1 0,0 1 0,0-1 0,-1 1 0,1-1-1,0 1 1,0-1 0,0 1 0,0-1 0,0 0 0,0 0 0,2 1 0,-1-2-27,0 0 1,1 0-1,-1 0 0,0 0 1,0 0-1,0-1 1,0 1-1,-1-1 1,4-2-1,15-12 127,-1-1 1,-1-2-1,27-32 1,-38 41-141,-5 9-25,-1-1 0,0 1 0,0 0-1,0-1 1,0 1 0,0-1 0,0 1 0,0-1 0,0 1 0,0-1 0,-1 0 0,1 1 0,-1-1 0,1 0-1,-1 0 1,0 1 0,0-1 0,0 0 0,0 0 0,0-3 0,0 4-2,0-1 0,-1 1 0,1-1 1,0 1-1,0-1 0,1 1 0,-1-1 0,0 1 0,0 0 1,1-1-1,-1 1 0,1-1 0,-1 1 0,1 0 0,0-1 0,-1 1 1,1 0-1,0 0 0,0 0 0,0-1 0,0 1 0,1-1 1,-1 1-9,0 1 1,0-1-1,0 0 0,-1 0 1,1 0-1,0 0 1,-1 0-1,1 0 1,-1 1-1,1-1 1,-1 0-1,1-1 0,-1 1 1,0 0-1,0 0 1,1 0-1,-1 0 1,0 0-1,0 0 1,0 0-1,0 0 0,0-3 1,-1 4-33,1 0 0,0 0 0,0-1 0,0 1 0,0 0 0,0-1 0,0 1 0,0-1 0,0 1 0,-1 0 0,1-1 0,0 1 1,1 0-1,-1-1 0,0 1 0,0 0 0,0-1 0,0 1 0,0 0 0,0-1 0,0 1 0,0 0 0,1-1 0,-1 1 0,0 0 0,0-1 0,0 1 0,1 0 0,-1 0 0,0-1 0,0 1 0,1 0 1,-1 0-1,0-1 0,1 1 0,-1 0 0,0 0 0,0 0 0,1 0 0,-1 0 0,0-1 0,1 1 0,-1 0 0,1 0 0,-1 0 0,0 0 0,1 0 0,-1 0 0,0 0 0,1 0 0,-1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29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37 1296,'-39'-29'842,"33"23"484,10 5-858,9 5 1236,-5 4-814,-4-3-723,0-1 1,0 1-1,1-1 0,8 5 1,-11-8-915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31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1888,'0'0'4235,"-1"20"-2434,-5 19-1350,3-24-383,0 0 0,2 0 0,0 0 0,1 26 0,1 54 202,1 2-80,-4-18-160,25 99 7,-18-74-45,-4-94 21,-1 0 0,0 0 0,-3 14 0,0 14-245,3-15-1877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32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49 2737,'-44'-48'3758,"49"55"-2778,8 15-425,42 86-286,-35-53-28,-11-30-161,18 37-1,-20-44-8,-6-16-46,-1 0 0,1 1 1,0-1-1,0 0 0,0 0 0,0 0 1,0 0-1,0 0 0,1 0 0,-1 0 1,1 0-1,-1-1 0,3 3 0,-4-4-18,1 0 0,-1 1 0,0-1 0,1 0 0,-1 0 0,0 0 0,0 0 0,1 0 0,-1 0 0,0 0 0,1 0 0,-1 0 0,0 0 0,1 0 0,-1 0 0,0 0 0,1 0 0,-1 0 0,0 0 0,0 0 0,1 0 0,-1 0 0,0 0 0,1-1 0,-1 1 0,0 0 0,0 0 0,1 0 0,-1 0 0,0-1 0,8-11 44,-2 2-40,63-88 92,-64 91-58,0 1 1,0-1-1,0 1 0,-1-1 1,0-1-1,-1 1 1,0 0-1,0-1 1,0 0-1,-1 0 1,0 1-1,1-14 0,8-15 53,-11 35-170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33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3545,'54'-40'1577,"-43"36"1177,-7 9-1649,-6 18-1074,1-14 146,-6 96-69,3 85-39,15 75-64,-9-213 11,5 66 15,-6-113-31,-1 0 1,0 0-1,-1 0 0,1 0 1,-1 0-1,0 0 0,-3 8 1,3-10-2,0 1 0,0 0 1,0-1-1,0 1 0,1 0 1,0 0-1,-1-1 0,1 1 1,1 0-1,-1 0 0,0-1 1,1 1-1,1 4 0,1 7-792,-2-10-877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0:4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15 162 2865,'-14'-73'953,"14"71"-933,-1-1 0,1 0 0,0 0 0,0 0 0,0 0 0,1 1 0,-1-1 0,1 0-1,-1 0 1,1 0 0,0 1 0,0-1 0,0 0 0,0 1 0,1-1 0,-1 1 0,1-1 0,-1 1 0,5-4 0,6-11 63,-2 3 393,-10 14-437,0 0 1,0 0-1,0 0 1,0 1-1,0-1 1,0 0-1,0 0 1,0 0-1,0 1 1,0-1-1,0 0 1,0 0-1,0 0 1,0 1-1,0-1 1,0 0-1,1 0 0,-1 0 1,0 0-1,0 1 1,0-1-1,0 0 1,0 0-1,0 0 1,1 0-1,-1 0 1,0 0-1,0 1 1,0-1-1,0 0 1,1 0-1,-1 0 1,0 0-1,0 0 1,0 0-1,0 0 1,1 0-1,-1 0 1,0 0-1,0 0 1,0 0-1,1 0 1,-1 0-1,0 0 1,0 0-1,0 0 1,1 0-1,-1 0 1,0 0-1,0 0 1,0 0-1,0 0 1,1 0-1,-1-1 1,0 1-1,0 0 0,0 0 1,0 0-1,0 0 1,1 0-1,-1 0 1,0-1-1,0 1 1,17 16 429,-12-7-430,1 1 1,-1-1-1,-1 1 0,4 11 0,-1-2 12,-3-8-6,0-1-1,-1 1 1,0 0 0,0 0-1,-1 1 1,-1-1 0,0 0-1,-1 1 1,-1 20 0,0-26-34,-1 0 1,1 0 0,-1-1-1,-5 11 1,-3 10 35,1 1 7,-4 19 62,11-32-73,1-11-30,0 1 0,0-1 0,1 1 0,0-1 0,0 1-1,0-1 1,0 6 0,2 2 18,0 1 0,-1-1 0,-1 1 0,0-1 0,-3 21 0,2-24 15,1 1 1,-1-1 0,1 1 0,2 14 0,-1-14 13,0-1 0,0 0 0,-1 1 0,-1-1 0,-1 12 0,1-11-40,1 0-1,0 0 0,1-1 0,0 1 0,1 0 0,-1 0 1,2 0-1,-1-1 0,6 12 0,7 35 20,-13-34 6,-1 0-1,-2 32 0,0 8 78,11 14-37,-9-63-57,1 1 0,0 0 0,6 14 0,3 21 152,-7-26-64,-2-18-98,-1-1-1,0 1 1,0 0 0,-1 0 0,1 0-1,-1 0 1,0 0 0,0 0 0,0 0-1,-1 0 1,1 0 0,-1 0 0,-1 4-1,-1-3-11,1 1 0,0 0 0,0 0 0,1-1 0,0 1 0,0 0 0,0 0 0,1 0 0,0 0 0,0 0 0,0 0 0,1 0 0,0 0 0,2 9 0,-1-9-4,-1-1 1,-1 1-1,1-1 1,-1 1 0,0-1-1,0 1 1,-1-1-1,1 1 1,-1-1-1,0 0 1,-1 1 0,1-1-1,-4 6 1,4-6 2,1-1 1,-1 1-1,1-1 1,0 1-1,1-1 1,-1 1 0,1-1-1,0 1 1,0-1-1,2 6 1,3 22 27,-5-15-20,6 69 36,-7 105 0,1-87-38,2-38 19,-4-61-27,1 0 0,-1 0 0,0 0 0,0 0 0,-2 5 0,-4 23 30,7-27-22,-6 133 110,1-18-78,12-4 3,-6-84-43,0-17 8,-1 0-1,-2 22 0,0-17 31,1 0 0,2 38 0,1-36-19,-2 0 0,-2 24 0,-6 71 25,7-77-40,-3 1-1,-9 52 1,9-75 9,2 0-1,0 0 1,2 19 0,-3 21 32,2-49-40,-1-1 0,0 1 1,-5 10-1,-4 21 35,8-2-15,3-30-21,0 0 0,-1-1 0,0 1 0,-1 0 0,1-1 0,-6 14 0,2-11 4,1-5-1,1 1 1,0 0 0,0 0-1,0 0 1,1 0 0,0 0-1,1 0 1,-1 1 0,1-1-1,0 14 1,6 6 9,-2 0 0,-1 0-1,-1 0 1,-1 0 0,-6 44 0,5-61-15,0 0 0,1 1 0,0-1 0,1 1 0,1-1 0,-1 0 0,5 13 1,-3-12-5,-1 0 0,0 0 0,-1 1 0,0-1 0,0 17 1,-3 12 26,6 73 1,1-12 18,-2-60-29,-1-32-10,-1-1 0,0 1-1,-1-1 1,-1 14 0,-3 32 83,6 100-1,-4-117-61,1-30-24,1 0 0,-1 1-1,2-1 1,-1 1 0,2 9 0,15 84 11,-16-88-14,0 0 0,-1 0 0,-1 0 1,0 0-1,-5 22 0,-1 12 9,5-41-10,1 0-1,0 0 1,1 1 0,-1-1 0,1 0 0,0 0-1,1 0 1,0 0 0,2 10 0,-3-12-2,1-1 1,-1 0 0,0 0 0,1 1-1,-2-1 1,1 0 0,0 1-1,-1-1 1,1 0 0,-1 0 0,0 0-1,0 0 1,0 0 0,-1 0-1,1 0 1,-3 4 0,2-3 0,0 0-1,0 0 1,0 1-1,1-1 1,0 0 0,-1 1-1,2-1 1,-2 5 0,2-2 0,-1 1 0,0-1 0,-3 13 0,2-15 0,1 0 0,0 1 0,0-1 0,1 0 0,-1 1 0,1 9 0,5 28 2,-4-41-1,-1-1 1,0 1-1,0-1 0,0 1 0,-1-1 0,1 1 0,0-1 0,-1 1 0,1-1 0,-1 1 0,0 1 0,-4 18-7,6-15 4,-1-1 0,1 1 0,0-1 0,0 0 0,1 0 0,2 7-1,-2-4 7,-1 0 0,1 0 0,-1 1 0,0 12-1,-1-8-7,0-3 3,-1 1 0,0 0 0,0-1 0,-4 14 0,2-12 2,1 0 0,0 1 0,0 12 0,-1 8 11,2-26-12,0 0-1,0 0 1,1 0 0,0 0-1,0-1 1,0 1 0,1 0-1,2 9 1,-1-7-1,0 0 0,-1 0 0,0 15 1,4 24-38,-5-45 36,1 1 0,-1 0 1,0-1-1,0 1 0,-1 0 1,1 0-1,-1-1 0,-1 5 1,1-4 0,0 0 1,1-1 0,-1 1 0,1 0 0,0 0 0,0-1 0,0 1 0,1 5 0,-1-5 0,0 0 0,0 0 0,0 0 0,0 0 1,-1 0-1,1 1 0,-1-1 0,0 0 0,0 0 0,-3 6 1,2-7-3,1-1 0,0 1 0,0 0 0,0 0 0,0-1 0,0 1 0,1 0 0,-1 0 0,1 0 1,0 0-1,0 0 0,0 0 0,0 0 0,1-1 0,-1 1 0,1 0 0,-1 0 0,1 0 0,0 0 1,0-1-1,3 5 0,12 32-204,-11-16-2950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33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32 3521,'-76'-27'1643,"60"23"153,24 11-1887,0-1 246,34 36-128,-28-29-19,-2 0-1,1 1 1,11 18 0,-20-27-8,1 1 1,1-1-1,-1 0 1,9 6-1,18 18 4,-32-28 21,1 0-1,-1 0 0,1 0 1,-1 0-1,1 0 1,0 0-1,0 0 0,-1-1 1,1 1-1,0 0 0,0-1 1,0 1-1,0 0 1,0-1-1,0 1 0,0-1 1,0 1-1,0-1 1,0 0-1,0 1 0,0-1 1,0 0-1,0 0 1,0 0-1,0 0 0,0 0 1,0 0-1,2 0 1,1-3 120,0 1 1,0-1 0,0 0 0,0-1 0,-1 1 0,1 0 0,3-6 0,56-55 78,-60 61-180,0 0 0,-1-1 0,0 1 0,0 0 0,0 0 1,0-1-1,2-6 0,1-2 161,-4 11-136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34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3409,'5'5'2969,"-5"-5"-2890,0 0-22,1-1 0,-1 2 0,0-1 1,0 0-1,1 0 0,-1 0 1,0 0-1,0 0 0,1 0 0,-1 0 1,0 0-1,0 0 0,1 0 0,-1 0 1,0 1-1,0-1 0,1 0 0,-1 0 1,0 0-1,0 1 0,0-1 0,0 0 1,1 0-1,-1 0 0,0 1 1,0-1-1,0 0 0,0 0 0,0 1 1,0-1-1,1 0 0,-1 0 0,0 1 1,0-1-1,0 0 0,0 0 0,0 1 1,0-1-1,0 0 0,0 1 1,-4 50 154,3-40-210,0 0-1,0-1 1,2 14-1,4 39 0,-3-44 6,0 0 0,-1 0 0,-1 0 0,-1 0 0,0 0 0,-1 0 0,-6 20 1,4-20-12,1 1 1,0-1-1,2 1 1,0 0 0,2 20-1,0 17 23,1-28-12,-1-24-7,0 0 1,-1 0-1,0-1 1,1 1-1,-2 0 1,1 0-1,0 0 1,-1 0-1,0 0 1,-2 6-1,0-5 0,1 0-1,-1 0 1,1 1-1,1-1 1,-1 1-1,1-1 1,-1 12-1,-2 14 11,5-4-10,-1-25 0,1 0 0,-1 0 0,1 1 0,-1-1 0,0 0 0,0 0 0,-1 1 0,0 5 0,-2 0 2,1 1 1,1-1-1,0 1 1,0-1-1,1 12 1,0 10-9,-6-2-1,5-27-14,0 1-1,0-1 0,0 0 1,1 0-1,-1 1 1,1-1-1,0 0 0,-1 1 1,1-1-1,0 0 0,0 1 1,0-1-1,1 1 1,-1-1-1,1 0 0,-1 1 1,1-1-1,0 0 1,0 0-1,0 1 0,0-1 1,0 0-1,3 4 0,0-6-1456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35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41 3401,'-27'-40'1179,"36"51"-278,0 0 0,18 17 0,-6-8-841,10 18 77,-26-31-96,0 0-1,1 0 1,0-1-1,0 0 1,9 6-1,-4-4 159,-10-6-150,1-1 0,0 1 0,0-1 0,0 0 0,0 0 0,0 0 0,0 0 0,0 0 0,0 0 0,0 0 0,0-1 0,1 1-1,-1-1 1,0 0 0,0 0 0,1 1 0,-1-2 0,0 1 0,0 0 0,3-1 0,41-1 44,-44 1-63,1 0-1,0 0 1,0 0-1,0 0 0,-1 0 1,1 0-1,-1 0 1,1-1-1,-1 0 1,1 1-1,-1-1 0,0 0 1,0 0-1,0 0 1,0 0-1,0-1 1,2-3-1,8-7 171,-11 11-192,1 0 0,-1 0-1,0 0 1,0 0 0,0-1 0,0 1 0,0 0 0,0 0 0,0-1 0,-1 1 0,1 0-1,-1-1 1,1 1 0,-1 0 0,0-1 0,0 1 0,-1-5 0,1 3-10,0 3-32,1 1 0,-1-1 0,0 1 0,0 0 0,1-1 0,-1 1 0,0 0 0,1-1 0,-1 1-1,1 0 1,-1-1 0,0 1 0,1 0 0,-1 0 0,1-1 0,-1 1 0,0 0 0,1 0 0,-1 0 0,1 0 0,-1 0 0,1 0 0,-1 0 0,1 0 0,-1 0 0,1 0 0,-1 0 0,1 0 0,-1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36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46 2849,'72'-39'1569,"-59"32"1820,-15 15-2646,-2 9-488,-3 0-206,6-14-46,-22 67 91,20-60-81,1 1 1,0 0-1,1-1 0,0 1 1,0 18-1,4 19 1,-6 79-1,1-56-3,3-46 1,-2 0 1,-1-1-1,-7 40 0,7-57-9,-4 15-6,0 0-1,2 1 0,1-1 1,0 1-1,2 23 0,1-38 21,0 0-1,-1 0 1,-3 14-1,-1 19-2692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36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14 3617,'-69'-14'1625,"68"15"-1540,1 0 0,0-1 0,0 1 0,0 0 0,0 0 0,0-1-1,0 1 1,0 0 0,0 0 0,1-1 0,-1 1 0,0 0 0,0-1 0,0 1-1,1 0 1,-1 0 0,1-1 0,-1 1 0,0-1 0,1 1 0,-1 0-1,1-1 1,0 2 0,24 34 95,-8-15-118,-5-8 18,0 1 1,-1 1 0,0 0 0,12 24-1,-22-36-70,0-1-1,0 1 1,0 0-1,0-1 0,1 1 1,-1-1-1,1 0 1,-1 1-1,1-1 0,0 0 1,0 0-1,0 0 1,0 0-1,1 0 0,-1-1 1,0 1-1,3 1 1,-4-3 59,1 1-1,-1-1 1,0 1 0,0-1 0,1 0-1,-1 1 1,0-1 0,1 0 0,-1 0-1,0 0 1,1 0 0,0 0 0,25-13 156,-15 6-129,-1-1 1,0 0-1,0-1 0,-1-1 1,12-12-1,-20 19-59,0 0 0,0-1 0,-1 1-1,1-1 1,-1 0 0,1 1 0,-1-1-1,0 0 1,0 0 0,-1 0 0,1 0-1,-1 0 1,0 0 0,-1-5 0,1 5-31,0-1 1,0 0-1,1 1 0,0-1 1,-1 0-1,1 1 1,1-1-1,1-5 1,1 10-961,-2 1 229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37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54 3865,'38'-41'1448,"-32"28"533,-8 21-218,1 19-1746,-4 27 0,2-27 4,0 27 0,3 13-8,2 93 2,-2-121-12,-2-1 0,-6 39 1,5-52-4,-3 21 7,2-21 0,-1 39 1,4-58-9,1 1 1,-1-1-1,0 1 1,-1-1-1,0 1 1,-3 8-1,0-1 22,7 0-2007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38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38 4505,'-74'-37'1598,"70"37"-768,6 6-303,12 16-86,0-1-343,-1 1 13,-1 1 0,16 41 0,-22-49-75,1 0 0,0 0 0,2-1 0,16 23 0,-3-4-17,-11-20 54,-11-13-51,0 0 1,1 0-1,-1 0 0,0 1 1,1-1-1,-1 0 0,0 0 1,1 0-1,-1 0 0,0 0 1,1 0-1,-1 0 1,0 0-1,1 0 0,-1 0 1,0 0-1,1 0 0,-1 0 1,0 0-1,1 0 1,-1 0-1,0 0 0,1 0 1,-1-1-1,1 1 0,1-3 70,1 1-1,-1-1 1,1 0-1,-1 0 1,0 0 0,0-1-1,1-3 1,-2 5-109,6-11 76,-4 7-19,1-1-1,0 1 1,0-1-1,0 1 1,1 0-1,0 1 1,0-1-1,8-6 1,-5 5 38,5-3 50,-1-1 0,0 0 0,0-1 0,-2 0 0,1-1 0,13-21 0,-20 16-1972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2:31.30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016.77344"/>
      <inkml:brushProperty name="anchorY" value="-9799.66992"/>
      <inkml:brushProperty name="scaleFactor" value="0.5"/>
    </inkml:brush>
  </inkml:definitions>
  <inkml:trace contextRef="#ctx0" brushRef="#br0">1 1 11370,'0'0'0,"0"1"16,0 3-9,0 5 2,1 6 27,0 7-36,1 6 3,0 6-2,0 2-1,-1 2 10,0 0-4,0-1 2,0 0-28,-1 0 18,1-3 2,0 0-2,-1-1 21,1-1-6,0 1-15,0 0-14,1 0 21,0-2 2,-1-2-1,0-4-7,0-2-63,-1-5-151,0-4-63,0-4-294,-1-3-61,1-3-592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2:37.01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886.44922"/>
      <inkml:brushProperty name="anchorY" value="-11377.31836"/>
      <inkml:brushProperty name="scaleFactor" value="0.5"/>
    </inkml:brush>
  </inkml:definitions>
  <inkml:trace contextRef="#ctx0" brushRef="#br0">0 1042 8378,'0'0'0,"3"1"0,2 3 0,3 4 18,0 4 89,-1 4-43,-1 3 38,-2 2-9,-1 2-16,-1-1-13,-1-1 3,0 0-31,0-1 36,-1 1-21,-1 0-3,-1 1 20,-1-1-26,0 0 0,-1-2-1,1-1-38,0-1 19,1 0-7,1 0 1,0 0 28,0 0-17,-1 1 34,1 1-28,1 1 1,-1 1-1,2 1-20,-1 2 15,1 0-24,0 1 16,-1 0 14,1 0 4,0-1 10,0 0-1,0 1 1,-1 2 9,1-1-2,0 2 10,0-1-11,0 0-15,-1 0 13,1-1-15,-1 1 32,0 0 19,-1 0-4,1-1 14,-1 0-13,1-1-14,0-2 13,0 1-15,0-1-24,0 0 17,0 1-36,1-1 10,0 2-13,0 0 12,0 1 5,0 1-20,-1 2 25,1-1-8,0-1-25,-1-1 36,1 1-30,2 0-1,-1 2 10,2 0-14,1-1 4,0 0 9,-1 1-22,0 0 6,-1 0-11,-1-1 2,1 1-1,1 0 0,0-1 0,0-2-9,-1-1 12,1-1 5,-2-1-11,1 1 4,1-2-1,0 1 0,-1-1 0,-1 0 10,1 0-13,-1 0 14,0 1-14,1 1 4,0 0-1,-1 0 19,0 0-24,0 1 7,-1 0-2,-1 0-9,0 1 12,-1 0 14,1-2-22,0 0 17,-1-1-15,1 0 14,1-1-14,0 1 4,0-1-1,0 2 19,0-1-24,1 3 17,0-1-6,-1 0-7,-1 0 12,0-2-5,0 1-7,0 0 21,0 0-25,0 1 17,0 1-6,0 1-7,0 0 2,0-1 18,0-2-24,-1-2 17,0 0-15,0 0 4,0 0-10,1 1 12,-1 2 5,1-1 8,-1 2-20,1-2 6,0 0-11,0 1 12,0 1 14,0-1-22,-1 2 7,0-2-2,0 0 0,0 1 19,0 0-24,-2 1 26,1 0-26,0-2 26,0-2-26,0-1 8,0-2-3,1-1 0,0 0 0,1 1 0,1 0 0,-1 0-10,1 1 13,0 0-4,0 0 10,0 1-2,0-1-9,-1 1 4,1 0-12,-1 0-6,1-2 20,-1 0-25,1-2 7,0-2-2,1 1-18,0 0 14,-1 0 13,0 0-4,-1 0 13,0 0-4,1 0-7,-1-2 2,2-1-10,-2 0 12,1 0 5,-1 0-20,-1 0 16,0 1-15,0-1-14,0 2 31,0-1-38,1 1 12,1-1 6,-2 1-4,1-1 12,-1 0-4,0 1 2,0-1-9,-1 0 2,2-1 18,-1-2-6,1-1 13,-1-3-13,1-3 14,-1-1-5,1-1 2,0-1-18,0 0-14,1 0-16,0 3 21,0 11-8,0 4 22,0 1 13,0-2-12,0-3 5,-1-4-1,1-4 0,0-2 0,0-3 10,1 0-13,-1-2 14,1 0-5,0 0 2,0 1 0,0-1 0,0 1 0,0 0 0,0-1 0,0 1-9,0 0 12,0 0-14,-1 0 14,2 0-5,1 1 2,1 0 0,0 0-18,1 1 14,0 0-6,1 0 12,1 0-4,1-1 12,10 2-4,0-1-7,2 0 21,-2-2-25,0 1-2,-2-2 10,0 1-14,0-1 14,1-1-5,0 0 2,2-2 0,0 1 0,0-1 0,1 1 0,-1-1 10,-1-1-13,3 2 14,1 0-5,-1 1-7,1 0 2,-2 0-1,-1 0 0,1-1 0,1 0 0,-2 1 0,2 1 10,-2 0-13,0 1 4,0 1-10,-2 0 12,1 0 5,0 0-2,-2 0 21,1 0-52,1-1 34,2-1-21,2-1 15,1 0-5,1 0 2,-1 0 0,-1-1 0,1 1 0,-1 0 0,2 1 0,0 1-9,1 2 12,1 2 5,0-1-11,-2 1 14,1-1-5,0 0-7,2 0 2,2 0-1,2 0-18,1-1 23,-3-2-8,0 0 3,-2-2 0,-3-1 10,1 1-13,-1-1-14,1 0 22,2 2-8,-1-1 3,0-1 10,1-1-13,-2 0 4,0-1-1,0 0 0,0-1 0,-1-1 0,1-1 10,-1 1-13,-1-1-5,0 1 11,0 1-14,0 2 14,1 0-5,0 0 2,1 0 0,0 0 0,1 0 0,-1 0 10,0 0-13,-1 2 4,2-2-1,-1 0 0,-1 0 0,1 0 0,0-1 0,1 0 0,0 0 0,0 0 0,0 1 0,1 1 10,-1 1-22,0-1 16,-2-1-15,-2 1 14,-2-1-5,-2 0 2,2 0 10,1 1 6,1 0-20,1 0 16,0 1-15,-1-1 14,-1 0-5,0 0 12,0 0-22,0-1 16,1 1 4,3 0-2,1 1 2,1 0-9,0 2-7,0-1 11,-1 1-5,2-1 2,1-1 10,2 0-4,0-1-16,0-2 23,-1-3-26,-2 1 7,0 0 8,-1 1-13,0 1 4,-2 1-1,-1 0 0,-2 2 10,-2-1-13,1 1 14,1 1-14,0-1 4,0-1 9,1-1-4,0 0 2,0 0 10,-1 1-22,-1 1 6,-2 0-2,-1 1 10,-1-1-4,2 0 2,-1 0-9,0 0 12,-1 1-14,1 0 4,-1-1-1,1 1 0,0 2 10,-2-1-13,1 1 4,-1 0-10,-1 0 12,1 0-5,1-1 12,-1 1-4,2-1 12,0 1-22,0-1 6,-1 0-2,-2-1 0,0 0 0,-2 0 0,0 1 0,2 1 0,-1 0 10,-1 1-4,-1 0-7,0-1 2,2 2-1,1-1 0,-1 0 0,-3 0 0,-1-1 0,-3-1-9,-1-1 12,-3 0-5,-1-1-7,-1 0-7,0 0 20,-1-1-16,1 1 5,0 0-1,0 0-18,0 0 14,0 0-6,0 0 2,0 0 19,0 0-15,0 0 5,0 0-1,0-4-9,2-13 21,-1-4-7,-1-3 3,-1-2 0,-2 2-9,-2 2 12,0 1-5,-1 1 12,0 0-4,1 1 2,1 0 10,0 0 6,0-1-11,0-1 4,0 0-10,-1-1 2,-2 0 18,0-1-6,1-1 3,1-1-18,2 0 23,1-1-8,1 0 22,-1 0 13,-2 1-3,2 0 13,-2 1 15,0 0 6,0 0-19,0-1 7,1 0-41,1-2 12,0 0-44,0 0 21,-1-1-8,-1-1 1,1 0 37,0 0-29,1-2 29,0-1-35,1-1 0,0-2 9,-1 0-23,0-2 16,1-1-15,-1 0 33,1-1-20,-1-1 26,0 0-16,0-1-4,-1-1-8,2 0-8,-1 2 11,1 1-23,0 1 35,-1 2-11,0 1-6,-2 0 13,0 1 14,-3 1-3,0-1 30,-1 0-8,1-1-15,0 1-13,2 0 21,1 0 21,0 1-25,0-1 19,1 0-15,-1-1-14,0 0 13,0 0-33,0 0-10,1 0 11,-2 2 23,1-1 12,-2 2-2,3-1 3,1 1-65,2 1 18,1-1-9,-1 1 0,0 0 0,1 0 19,0 0 3,0-1-8,-2-1 12,-1-2-3,-1-4-18,0-2 15,0-3-24,0-2 7,0 1-3,0 0 0,0 2 0,2 2 19,-1 2-25,1 2 9,-1 2-3,-1 1 0,1 0 9,-1 1-2,-1 1-8,2 1-7,-2-1 10,0 1-12,0-1 3,0 0 8,1 0-2,0 0 10,-2 0-11,-2 0 3,-1 0-1,1-1 9,2 1-11,2 0 3,1 2-1,-1 0 0,0 0 0,-3-1 9,0 1-11,-1 0 3,0-1-1,0 1 0,1-1 0,2 2 0,-2 0 0,1 2 0,-4-1 0,0-1 9,0 0-11,2-1 3,0-1-1,-1-1 0,2 1 0,0 1 9,1 0-2,-1 1 1,-1-1 0,0 0 0,-2 0 0,3-1-9,1 0 2,1 0-1,0 1 0,-2-1 0,0 1 0,-1 1 0,0 1 9,1 2-11,1 0 12,1 0 6,1 0-10,0-1-6,1 1 10,1 0-12,-1 2 3,1 0 8,-1 2-11,0 0 31,0 1 0,0 1 2,-1 2-18,0 1 15,0 1-33,0 0 28,0 0-29,1-1 9,0 1-3,1 0 9,0-1-11,0-2 3,1-1-1,0-1 0,-1-1 0,1 0 9,-1 2-2,-1 0 10,1 1 7,-1 2-1,-1 0 1,1 2-9,-2 1 30,0-1-28,0 1 29,0 0 0,1-1-8,1 1 3,0 0-20,-1 1 15,1 2-33,-1 3 9,1 2-13,-1 2 11,1 2-3,0 1-8,-1 1 2,1 0-1,0 1 0,0-1 9,0 1-11,0-1 12,0 0-12,0 0 3,1 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2:44.7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723.86523"/>
      <inkml:brushProperty name="anchorY" value="-11184.98047"/>
      <inkml:brushProperty name="scaleFactor" value="0.5"/>
    </inkml:brush>
  </inkml:definitions>
  <inkml:trace contextRef="#ctx0" brushRef="#br0">43 274 2336,'0'0'0,"-8"10"1377,-3 4-300,3-2-278,1-2-480,2-3-10,2-2-110,2-2 968,2-4-987,0 1-17,0 0-18,1-2-8,-1-2-9,-1-3-45,1-13 30,-1-4-30,2-2 45,0 0 6,1 2 36,0 2 21,-1 1-22,1 2 19,-1 1-24,1 1-30,1 2 7,0 2-33,0 1-10,0 2-9,-1 1-46,-1 3 2,0 2-32,0 2-2,-1 1-2,1 0-1,0 2 0,-1-1 0,1 0 0,0 1 19,0-1-15,0 0 5,0 0 18,0 0-15,0 0 15,1 0-5,2 0 12,2-1-22,10-1 16,1 0-15,1-2 14,-1 1-5,-1 0 12,-2 0-13,1 1 14,-2 0-14,0 0-5,-1 0 11,0 0-33,-2 0 20,-1 1-8,-2 0-7,-2 1 2,-2 0-1,-1 1 0,-1 0 28,0 0-8,-1 1 23,1 0-15,-1 0-4,1 0 1,0 0-10,0 0-7,1 1 1,1 0 9,0 0-32,2 3 29,8 11-10,2 3-6,0 1 2,-2 0-10,-3 1 21,-2-1-16,-4-1 5,-1 0-10,-2 0 12,0 0-14,2-1 4,2 1 18,1 1-24,0-1 17,-2 0-15,-3 0 4,-3-1-1,-1 1 19,-1 0-15,0 1 5,-1 3-10,1 1-7,0 2 11,1 1-5,1 0 21,1-2-6,0-1-15,-1-1 4,-1-1-2,0 0 10,-3-1-13,1 0 4,-2 0-1,1-2 0,-1 0 0,1 0 0,-1-1 0,1 0 0,0 0 0,2 0 10,-1 1-13,0 1 4,1 0-1,-2 0 10,1 0-13,1 0 4,1 0 9,0 0-4,1 1-7,0 0 2,1 0-1,1-1 0,-1 0 0,1-1 0,-1-1 10,0 0-22,0 0 16,-1 1-6,-1 0 2,-2 0 19,1 0-15,0-1 15,0 0-23,2-1 25,1 1-26,0 0 7,1 0-2,0 0 0,-1 0 0,-1 0 19,0 0 4,0 0 9,0 0-11,0 0-14,0 1 4,-1 1 6,1 1-21,-1 2 16,0 1 13,0 1-22,1 4 8,1 2-13,-1 3-6,2 1 11,1 1-4,1 0-9,0-3 22,1-1-6,-2-4-8,1-3 4,0-2-2,0-2-10,1-1 13,-1-1-14,0-3 33,-1-1-29,-1-1 19,-1-1 4,0 1-20,0-1 16,1 2-15,-2 0-5,2 1 11,-1 2-14,2-1 5,0 1 7,0 1 16,0-1-22,-1 0 8,0-2-3,0 0-10,1-1 13,-1 0-4,0 1 1,0 1 9,-1 0-12,0 1 14,0 0 14,1 3-31,0 3 0,1 2 9,0 1-4,0 0 10,-2 0 7,-1 0-20,0 0 16,0-2 4,1 0-11,1-1-5,1-1 11,0-1-14,0-2 5,-1-1 7,1 0-2,0-1-9,1 1 4,0 1 26,0 1-27,1 0 10,-1 0-3,1-1-10,-2 0 4,-1 0-2,-3-1 0,0 1-10,-1-1 32,1 1-10,2-1-6,0-1 4,1 0-12,1 1 13,0-1 5,0 0-11,0 0 5,-1 0-12,1 0 4,-2 1-2,0 0 18,1 0-4,-2-1 11,1 0-30,-1 0 18,0 1-16,0 2 5,-1-1 16,0 0-4,0 0 2,0 0 0,1 0 0,0-1-19,0 1 6,0-1-13,0-1-6,1-1 30,-1 0-20,2 0 17,1 0-14,-1 1 14,2 0-4,0-1 1,-1 0-10,0 0 4,0 0-2,-1 0-19,-1-1 15,0 1 4,-1-1-20,1 0 35,0 1-21,1 0 8,0 0-2,1 0 0,-1-1 0,-1-1 0,1 0 0,1 0-28,-1 0-2,2 0-19,-1 0 22,-1-1-26,0-1 36,0-1-21,-1 0-2,0 0 11,1 1-32,1 0-29,0 1 7,1-1-14,0 0 40,0-1 43,0-1-10,0 1 27,-1-2-24,0 1 7,-1-1 17,-1-1-6,1 1 22,1-1-24,-1-1-11,1-2-16,0-1 2,0-1-2,0-2-18,-1 0 14,1-1-15,-1 0 23,1-1 3,0 2 18,0 2-13,0 11-4,2 3-36,1 0 9,1 0-14,1-2 12,0-1 33,-1-2-28,0-2 29,1 0-26,-1-3 17,0 0 13,0 1-4,-2 0 3,-1 1-9,0 0-44,-1 0 11,-2 0-34,0 1-1,0 0 45,1 1 4,2 1 20,2 0 16,2 1-3,0 0 13,-2 1-4,-2-1 2,-3-2 0,-4-2 0,-1-2 0,1-1 0,2-1 0,1-1 0,2-1 10,0-1 6,1-1-20,0-1 6,0 0-11,0 0 2,0-1 9,-1 1 15,-1 0 6,0-1-10,0 1 4,1 0-1,-1 0-18,0 0 23,1 0 2,0 0-1,0 0 2,1-1 0,-1 1-18,1 0 14,0 0-24,0 0 16,2 1-15,0-1 4,0 1-1,1 0 0,1 0 0,2-1 19,12 1-6,4 0-15,2-2 14,-1 0-15,-2-1-5,-4 0 29,-3-1 29,-1 1-8,-2 0 25,-1 0-43,0 0 4,0 0-3,1 0-29,0 0 27,0 0-19,1 0 24,-1 0 12,0 0-12,1 0 5,1 0-10,1 0 2,4 0-10,0 0 21,2 0-16,1 0 5,-1 0 18,0 1-24,1 0 7,-1 0-2,0 0 0,1 0 10,-1-1-13,1 0 4,2 1-19,-1 0 4,1 0 17,-1-1-34,0 1 39,0-1-30,1 0 18,0 1-24,-1 0 25,0 0-26,-2 1 7,-2 0 26,0 1-26,-1 0 36,-1-1 18,1 1-22,-1 0 36,0-1-28,0-1-1,-3 1-18,0-2-34,-1-1 18,1 1-9,-2-1 2,1 2 38,-1 0-2,-1-1-16,1 0-3,-1 0 10,1-1-14,0 1-14,0 0 4,0 0-3,0-1 0,0 1 18,0 0 5,1 0-19,1 0 7,0-1-13,0-1 13,0 0-4,0-1 19,1 1-32,0 0 10,0-1 14,0 2-4,2 0-8,-1 0 4,1 1-21,1 0 6,1 0 6,0 0 7,2 0 8,2 0 8,1 0-20,0 0 16,-1 0-15,-1 0-5,-1 0 11,1 0-4,0 0 19,0 0 14,-1 1 16,-1-1-2,-1 1-17,-2 0-13,0-1-16,0 1 3,0-1 6,0 0 7,-2 0-1,-1 1-9,-1-1 4,1 0 7,-1 0-12,2 1 33,-1-1-48,-1 1 16,1 0 12,1 0-23,1 0 8,0 0-3,2-1 0,-1 0 0,-1-1 9,0 1-2,0-1 1,-1-1 0,-1-1-19,0 1 15,1-1-33,0 1 27,2 1 1,2 0-10,0 1 14,2 0-4,-1 0-9,0 1 4,0 0-2,-2 0 18,-1 0-23,-1 0 8,1-1-3,0 2 0,2-1 9,-2 0-12,0-1 5,-1 1-2,-2 0 0,1 0 0,-1 1 0,1 0 28,-2 0-46,-1 1 34,-1-1-10,-2 0 2,1 0 37,-1 0-38,1-1 22,0 0-6,-1 0 1,0-1 0,0-1-19,1 0-4,-1 0-9,1 0 11,1 1-4,0-1 10,0 0-12,-1 0 5,0 0-2,-3 0 9,-1 0-12,-2 1 5,-1 0-2,-2 0 0,0 0 0,0 0 0,0 0-19,0 0 24,1 0-7,0 0 2,0 0 9,1 0-12,2 0 14,0-1 5,0 1-29,-1 0 18,-1-1-16,0 1 5,1 0 16,-1 0-14,2 0 6,0-1-2,2 0-10,9-5 13,2-1-4,-1-1-18,-2-3 24,-1-1-26,-4-1 17,-2-2 13,-2 0-13,-2 0 34,-1 0-38,-1 1 30,1 0-27,-2 1 8,0 1-3,0 1 0,-1 0 18,1 2-4,0-1-17,0 1 24,0 0-35,0-1 10,2 1 24,-1-1-36,2-2 21,0 0-6,0-1-18,1-2 34,-1-1-21,-1 1 8,0 0 7,-1 1 7,0 1 8,-1 1 27,-1 0-7,0-3 13,-1-1 16,-1-2 6,0 0 0,0 0 20,2 1-15,-1 1 33,1-1-18,0 1-22,-1-1 7,0 0-41,0 1 1,0-1-3,1 1-20,-1-1 15,-1 0-24,1 0 7,-1-1-12,0 0 21,0-1-26,0 0 28,1-1-9,0-1 22,-1-1-6,0-1-6,-1-1 2,0-1-29,-1 0-1,2-1 7,-1 2-3,1 0 29,-1-1-27,0 2 47,0-1 15,-1 0-12,0 1 34,0 0-46,0 1 5,1 0-40,0 1 0,1-1 25,0-1-46,1 1 24,-1-1-18,-1 1-5,1 1 11,-1 0-5,1 1 2,1 0 19,-1 1-6,0-1-15,0 1 4,0-1-11,0 0 12,0 2 5,1 0-2,0 0-7,0-1 2,1-1-1,0-1 0,0-2 10,-1 1-13,0 0 23,1 1-16,-2 1-4,1 1-8,-1 1-8,0 0 20,-1 0-7,1 0 3,-1-1 28,1-1-26,1 1-1,0 0 0,0 0-10,0 1 12,1-1-5,-2 0 12,-1 0-4,0 0 2,0 0-9,1 0 2,-1 1-1,0-2 0,0 0 19,0-1-34,0-1 11,0-1-4,-1 1 10,1-2-4,-1 0 2,1 0 0,-1-1 10,0 0 6,1 1-11,-1 1 14,1 1-23,0 2 6,0-1-2,1 2 0,-2 0 0,1 1 10,0 1-4,0-1-26,0-1 18,0 0-8,-1-1 12,1 0 6,-2 0 17,-1-2-32,0 0 30,0-1-28,0 1 7,-1 0-11,0 1 12,0 1 23,1 0-15,1 1-12,1 0-6,-1-2-9,1 0 1,0-1 18,0 1 13,1-1-3,0 1 3,0 0-18,-1 0-14,-1 0 2,0-1 17,-1-1-6,0-2 50,-1-1-4,1 2-6,1 0 14,1 2-42,1-1-6,0 1-10,1 2 10,-1 0-5,0 1 2,0 2 10,-1-1-22,0 1-3,1 0 28,-1 1 1,2-1-18,1 1 25,0 1-26,2 1 7,0 1-2,-1-1 0,-1 0-9,0 0 2,0 0 9,0 0-4,0 1 2,0-1 0,0 0-9,-2 0 21,0 0 12,0-1-21,-1 0 17,2-1-6,0 0-16,2-1 4,1-1 17,-1 0-43,2-1 32,0 0-11,-2-1-6,1-1 2,-2 1 9,2-1-13,0 0 4,1-1 37,-1 0-21,0 0 27,-2-1 3,-1 1-29,0 1 1,-1 0-2,1 0-10,-1 0 2,1-1-19,-1-1 32,0-1-19,1 1 16,0-1 23,0 1-43,0 2 33,-1 0-11,0 1-6,0 0-7,1 0 1,0-1 9,-1 0-13,1 0 14,-1-1-14,0-1 4,0-1-1,-1 0 0,-2 0 0,0 1-9,-1 2 12,2 1-23,2 1 25,0 1-8,2 0 3,1 1 19,1 0-6,-1 1-6,-2 0-7,0-1 1,0 0-1,0 1 0,1 0 10,0 2 15,-1 0-50,0 1 34,1 1-30,1 0 17,3 2 4,0-1-2,0 0 12,0 0-22,-2 1 16,-1 0 4,0 3-2,-1 2 21,0 2-34,1 1 2,-1 2-11,1 0 1,0 0 9,-1-1 6,1 0 8,-1-2-2,0-1 12,0 1-4,0 0-16,1 0 4,0 0-2,1 1-9,-1-2 21,0 1-7,0 1-6,-1 0 2,1 0-10,0 0 12,0-1 5,0 0 8,1 0-20,0 0 6,0-2-2,0 0-37,0 1 29,0 0 8,-1 1-21,1 1 26,0 0-17,1 1-13,2-2 31,11-5-19,2 1 16,2 0 5,-2 3-11,-2 0 4,-2 2-1,0 2 0,-2 3 10,-2 0-22,0 0 16,0 1 4,-1-1-30,2-1 38,0 0-12,1-1-5,0 0 2,1-1-1,0 0 0,-1 0 0,-1 1 10,1-1-13,1 1-5,0-1 11,0 0 5,0-1 8,-1 1-20,-1 0 25,0 0-45,-1 0 13,0-1 14,0 2-6,1 0 3,1 1 0,0 1 0,1-1 0,0 1 0,0-1 10,0 0-13,0 1-5,-1-2 11,0 0-5,1 0 12,1-1-4,0 1-7,2-2-7,-1 0 11,-1 0-5,-2 0 2,-2 0-102,-3 0-140,-3 1-461,0 0-162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0:5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27 2921,'-42'-23'1220,"34"20"267,9 4-656,12 5 772,-13-6-1422,28 20 1318,28 0-1300,-37-14-159,-2 0 55,0-1 1,0-1-1,0-1 0,28 3 1,-17-3-41,11 4 32,9 2 50,146 10 57,-179-17-176,17 0 96,44-2 0,-12 0-51,171 2-7,-127-4-37,-68 0-19,0 1 0,77 10 1,-83-6 7,0 0 0,0-2 0,43-5 0,-32 2-15,48 2-1,-62 3 12,179 8 13,-56 0-17,-128-10 3,89-1 2,-66 0-4,-39 1-3,-1 0 1,1-1 0,0 0 0,-1-1 0,16-3 0,3-4 0,-11 3-4,0 0 0,23-2 0,-8 4 3,117-7 2,-106 10-26,11-1-25,1 2-1,-1 2 0,93 19 0,-118-16 1,2 0 0,-1-3 0,50 1 0,36 5 39,-89-10 8,-1-2 0,1-1 0,28-7 0,-31 5 1,1 1-1,0 1 0,47-1 0,-51 6 0,1-1 0,0-1 0,27-5 0,-26 3 6,2 1 0,-1 2 0,0 0 0,36 5-1,-31-2 2,1-1-1,45-4 0,-38-1 2,0 2 0,0 1-1,65 8 1,-75-4-3,0-2-1,0-1 1,36-3 0,-44 1 1,1 2 1,-1 0-1,23 5 1,23 1 1,-8-4 8,66 13-1,-115-16-11,1 1 0,0-1 0,0 0 0,-1 0 0,1-1 0,10-3 0,30-1 15,3 10-1,-42-3 10,-1 0 1,0-1 0,1-1-1,-1 1 1,1-2 0,16-1-1,-15 0-4,1 0-1,-1 1 1,0 1 0,1 0-1,-1 1 1,0 0-1,1 0 1,16 5-1,-26-6-14,0 0 0,0 0 0,0 0 0,0 0-1,0 0 1,0-1 0,0 1 0,0-1 0,0 0-1,1 0 1,-2 0-4,0 1-1,0-1 1,0 1-1,0-1 0,0 1 1,0 0-1,0-1 1,0 1-1,0 0 1,0 0-1,0 0 1,0 0-1,0 0 1,0 0-1,0 0 1,0 0-1,0 0 1,0 0-1,0 0 1,2 1-1,-3 0-17,0 2-1352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2:54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3289,'-3'39'1565,"3"-37"-1361,1-1-1,-1 0 0,0 0 0,1 1 0,-1-1 0,1 0 1,0 0-1,-1 0 0,1 0 0,0 0 0,0 0 0,0 0 0,0 0 1,0 0-1,0 0 0,0 0 0,0-1 0,0 1 0,0 0 1,2 0-1,2 2-198,0-1 0,0 1 0,0-1 0,0 0 0,11 2 0,-14-4-3,10 2 21,0 1-1,-1 0 1,1 1 0,13 5 0,-17-6 1,0 0 0,0 0 0,1-1 0,0 0 0,-1-1 0,1 0 0,0 0 0,0-1 0,-1 0 0,1 0 0,0-1 0,14-3 0,-19 3-8,0 1-1,0 0 1,0 0-1,1 0 1,-1 0-1,0 1 1,6 1-1,-6-1-11,1 0 0,-1 0 0,1-1 0,0 0 0,-1 0 0,8 0 0,-6-1 0,-1 1 0,1-1-1,0 1 1,-1 1-1,1-1 1,8 3 0,21 0 25,0 8 10,82 5-1,-57-6 60,-31-8-84,0-1 0,1-1 0,57-8 0,-52 2-9,-22 4-4,0 0 0,0 0 0,0 1 0,21 2 0,7 1 17,62-3-1,12 0 2,-84 1-21,0-1 0,36-7 0,-30 3 13,40-1 0,-46 5 51,48-9-1,5-1 19,24 10-57,4 0 38,-82 0-37,-16 1-15,0-1 0,17-3 1,-20 2-7,0 1 1,0 1-1,0-1 1,13 3-1,-11-2 8,-1 1-1,25-3 1,19-6 105,-32 6-44,0-1 0,0-2 1,34-10-1,-40 9-67,2 1 0,-1 1 0,0 0 0,1 1 0,19 1 0,100 5 23,-136-3-28,49 6 14,-21-6-22,0 2-1,53 10 0,-62-9 5,-9-1 8,1 1 0,-1 1 0,1 0 1,21 10-1,-27-12-1,0 0-1,0 0 1,1 0-1,-1-1 1,10 0-1,18 3 18,-27-3 12,0-1 0,0 1 0,0-2 0,19-2 0,12 0 5,-21 7-134,-18-4 7,-1 4-1469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2:56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0 2721,'0'77'1140,"-1"-74"-1006,1 0 0,0 0 0,1 0 0,-1 0 1,0 0-1,1 0 0,1 5 0,-2-7-128,1 0-1,-1-1 1,1 1-1,-1 0 1,1-1-1,0 1 1,-1 0 0,1-1-1,-1 1 1,1-1-1,0 1 1,0-1-1,-1 1 1,3 0-1,7 5 76,-7-3-23,0-1-1,0 0 0,0 0 1,0 0-1,0-1 0,1 1 1,-1-1-1,1 0 0,-1 1 1,1-1-1,-1-1 0,7 2 1,-8-2 12,0 0-1,0-1 1,-1 1 0,1 0-1,0 0 1,0-1 0,-1 1 0,1-1-1,0 0 1,-1 1 0,1-1 0,-1 0-1,1 0 1,-1 0 0,1 0 0,-1 0-1,1 0 1,-1-1 0,0 1-1,0 0 1,0-1 0,1 1 0,-2-1-1,1 1 1,0-1 0,0 1 0,1-4-1,1 2 1425,-15-4-1364,-1 0 1,0 0-1,-14-4 0,24 11-120,1-1 0,-1 0 0,1 0 0,0 1 0,-1 0 0,1-1-1,-1 1 1,1 0 0,-1 0 0,1 0 0,-1 1 0,1-1-1,-1 1 1,1-1 0,0 1 0,-1 0 0,1 0 0,0 0 0,-1 0-1,1 0 1,0 0 0,0 1 0,0-1 0,0 1 0,0-1-1,0 1 1,1 0 0,-1 0 0,1 0 0,-1 0 0,-1 3 0,0 1-15,0-1 0,0 1 1,0 0-1,1 0 0,0 0 1,1 0-1,-1 1 0,1-1 1,0 0-1,0 8 0,2-6-7,-1 1-1,2-1 0,-1 0 0,1 0 1,0 0-1,1 0 0,5 12 0,-6-16 8,0-1 0,0 0-1,0 0 1,0 0 0,0 0 0,0 0-1,1 0 1,5 4 0,-7-6 2,1 0 1,-1-1-1,1 1 1,-1 0-1,1 0 1,0-1-1,-1 1 1,1-1-1,0 1 1,-1-1-1,1 0 1,0 1-1,0-1 1,-1 0-1,1 0 1,0 0-1,0-1 1,3 0-1,-5 1 28,0 0 0,1 0 0,-1 0 0,1 0 0,-1 0 0,0 0 0,1 0 1,-1 0-1,1-1 0,-1 1 0,0 0 0,1 0 0,-1 0 0,0-1 0,0 1 0,1 0 0,-1 0 0,0-1 0,1 1 0,-1 0 0,0-1 0,0 1 0,0 0 0,1-1 0,-1 1 1,0 0-1,0-1 0,-3-18 311,2 13-318,0-1 11,-12-39 246,12 43-245,0 1-1,-1-1 1,1 0 0,-1 0-1,1 1 1,-1-1 0,0 1 0,0-1-1,0 1 1,0 0 0,-1 0-1,1 0 1,-1 0 0,1 0-1,-5-2 1,2 2-28,-2 0-206,16 11-3272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2:57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1 530 3593,'10'1'3179,"-7"-1"-3078,-1 1 0,1-1-1,-1 0 1,1 0 0,-1 0 0,1-1 0,-1 1 0,1 0-1,-1-1 1,1 0 0,-1 1 0,0-1 0,1 0 0,-1 0-1,0-1 1,0 1 0,0 0 0,0-1 0,3-2 0,88-89 35,30-11 474,-64 54-534,54-40 27,-97 79-99,-7 5 6,1 0-1,-1-1 1,0 0 0,0 0-1,-1-1 1,0-1-1,-1 1 1,11-16 0,-17 23 3,-1 1 1,0-1-1,1 1 1,-1-1-1,0 1 1,0-1 0,1 1-1,-1-1 1,0 1-1,0-1 1,0 1-1,0-1 1,0 1-1,0-1 1,0 1-1,0-1 1,0 0-1,0 1 1,0-1-1,0 1 1,0-1 0,0 1-1,0-1 1,-1 1-1,1-1 1,-1 0-1,-13-6-8,-14-6 46,-17-18-8,43 29-38,1 1-1,-1 0 1,0 1 0,0-1 0,0 0 0,0 0 0,0 1-1,0-1 1,0 1 0,0 0 0,0 0 0,0-1-1,0 1 1,0 1 0,0-1 0,0 0 0,0 0 0,1 1-1,-1-1 1,0 1 0,0-1 0,0 1 0,-2 1-1,-8 2 18,-23 5 100,-70 26 0,98-33-122,6-2-1,0 0 1,1 0-1,-1 0 1,0 0-1,0 0 1,0 1-1,0-1 1,1 0-1,-1 1 1,0-1-1,0 0 1,1 1-1,-1-1 0,0 1 1,0-1-1,1 1 1,-1-1-1,1 1 1,-1-1-1,0 1 1,0 1-1,1-2 0,0 0 0,0 1-1,0-1 1,0 0 0,0 0 0,0 1-1,0-1 1,0 0 0,0 1-1,0-1 1,0 0 0,0 0 0,0 1-1,1-1 1,-1 0 0,0 0-1,0 1 1,0-1 0,0 0 0,0 0-1,1 0 1,-1 1 0,0-1-1,0 0 1,0 0 0,1 0 0,-1 0-1,0 1 1,0-1 0,1 0-1,-1 0 1,0 0 0,0 0 0,1 0-1,-1 0 1,0 0 0,0 0 0,1 0-1,-1 0 1,0 0 0,1 0-1,-1 0 1,0 0 0,0 0 0,1 0-1,21 0-47,7-3 56,-1-1-1,0-1 0,0-2 1,34-12-1,-35 7 1,-17 6-1,1 1 0,0 1 0,0 0-1,0 0 1,0 1 0,1 0 0,14-1 0,-25 4-5,0 0-1,1 0 1,-1 0 0,0 0 0,0 1 0,0-1 0,0 0 0,0 0 0,0 1 0,1-1 0,-1 1 0,0-1-1,0 1 1,0-1 0,0 1 0,-1 0 0,1-1 0,0 1 0,0 0 0,0 0 0,0 0 0,-1 0 0,2 1-1,-1 0 3,0 0-1,0 0 1,-1 1-1,1-1 1,0 0-1,-1 1 1,0-1-1,1 0 0,-1 1 1,-1 3-1,0 5 6,0 0-1,-1-1 1,-7 20-1,-2-2-19,-4 15-2035,14-34-203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0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 3217,'-61'18'1620,"59"-17"-1520,0 0 0,-1-1 0,1 1 0,0 1 0,-1-1 0,1 0-1,0 0 1,0 1 0,0-1 0,0 1 0,0 0 0,1 0 0,-1-1 0,0 1 0,1 0 0,-1 0 0,1 1 0,0-1-1,0 0 1,0 0 0,0 1 0,0-1 0,0 0 0,1 1 0,-1-1 0,1 1 0,-1 3 0,1-2-17,0-1 1,0 0-1,1 0 1,-1 0-1,1 1 1,0-1-1,0 0 1,0 0 0,0 0-1,0 0 1,1 0-1,-1-1 1,1 1-1,0 0 1,0-1-1,0 1 1,0-1-1,4 4 1,-6-6-59,1 1 0,-1 0 0,1-1 0,0 1 1,-1-1-1,1 1 0,0-1 0,0 1 0,-1-1 0,1 1 0,0-1 0,0 0 1,0 0-1,-1 1 0,1-1 0,0 0 0,0 0 0,0 0 0,0 0 0,0 0 1,0 0-1,-1 0 0,1 0 0,0 0 0,0 0 0,0-1 0,0 1 0,-1 0 1,1-1-1,0 1 0,1-1 0,1-2 25,-1 1 1,0-1-1,0 0 1,0 0-1,0 0 0,0 0 1,-1 0-1,3-6 1,11-33 82,-15 40-114,0 0 0,0 0 0,0 1 0,0-1 0,-1 0 0,1 0 0,0 1-1,-1-1 1,0 0 0,1 1 0,-1-1 0,0 1 0,0-1 0,0 1 0,0-1 0,0 1 0,0 0 0,0-1 0,0 1 0,-1 0 0,1 0 0,-1 0 0,-1-1 0,-4-5 77,7 7-91,0-1 0,0 1 0,-1 0 0,1-1 0,0 1 0,0 0 0,0 0 0,0-1 0,0 1 0,0 0 0,-1 0 0,1-1 0,0 1 0,0 0 0,0 0 0,-1-1 1,1 1-1,0 0 0,0 0 0,-1 0 0,1 0 0,0-1 0,-1 1 0,1 0 0,0 0 0,0 0 0,-1 0 0,1 0 0,0 0 0,-1 0 0,1 0 0,0 0 0,0 0 0,-1 0 0,1 0 0,0 0 0,-1 0 1,1 0-1,0 0 0,-1 0 0,-5 13-158,-1 12 78,-3 28 0,9-49 67,1-2-3,-1 0 0,1 0 0,-1 0 0,1 0 0,0 0 0,0 0 0,0 0 0,0 0 0,0 0-1,0 0 1,1 0 0,-1 0 0,1 0 0,-1 0 0,1 0 0,0 0 0,0 0 0,1 2 0,0-3 30,-1 0-1,1 0 1,-1 0 0,1-1-1,-1 1 1,1 0-1,-1-1 1,1 1 0,0-1-1,-1 0 1,1 1-1,0-1 1,-1 0 0,1 0-1,3 0 1,-4-1-20,-1 1 0,1-1 1,-1 1-1,1-1 0,-1 1 1,0-1-1,1 0 0,-1 1 1,0-1-1,1 0 0,-1 1 0,0-1 1,0 0-1,1 1 0,-1-1 1,0 0-1,0 1 0,0-1 1,0 0-1,0 1 0,0-1 1,0-1-1,-1-19-1253,0 13-46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1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0 609 3201,'6'18'5582,"-6"-18"-5558,1 1 0,-1-1 0,0 0-1,0 1 1,1-1 0,-1 0-1,0 0 1,0 1 0,1-1 0,-1 0-1,0 0 1,1 1 0,-1-1-1,0 0 1,1 0 0,-1 0 0,1 0-1,-1 0 1,0 1 0,1-1-1,-1 0 1,0 0 0,1 0 0,-1 0-1,1 0 1,-1 0 0,0 0-1,1 0 1,-1 0 0,1-1 0,-1 1-1,0 0 1,1 0 0,-1 0-1,0 0 1,1 0 0,-1-1 0,0 1-1,1 0 1,-1 0 0,0-1-1,1 1 1,-1 0 0,0-1 0,0 1-1,1 0 1,-1-1 0,0 1-1,0 0 1,1-1 0,8-10 38,0-1 0,0 0-1,-2 0 1,13-25 0,-3 3 82,-5 11-36,0 3 20,-2 0 0,0-1 0,-2 0-1,0 0 1,-1-1 0,4-23 0,-9 35-103,1-1 1,0 0-1,1 1 0,0 0 1,1 0-1,0 0 0,10-15 0,-8 14-18,0-1 0,-1 0 0,0 0-1,4-15 1,-4 9 21,-4 10-12,1 0 1,-1 0-1,0 0 0,0-12 1,24 20 369,-32 1-387,0 0 0,0 0 1,0 1-1,1-1 0,-1 2 0,0-1 0,1 0 0,-9 6 0,5-3 0,5-2 2,1-1 0,-1 1 0,0-1 0,1 1 0,0 0 0,0 0 0,0 1 0,0-1 0,0 1 0,-3 5 0,4-5 2,-1-1 0,1 1 0,-1-1 0,0 1 0,0-1 0,-4 3 0,-8 4 12,11-8-16,0 0 0,1 0 0,-1 1-1,1-1 1,0 1 0,0 0 0,0-1 0,0 1 0,0 0-1,1 1 1,-1-1 0,-2 6 0,6-10-2,-1 1 0,1 0 0,0 0 0,-1 0 0,1 0 0,-1-1 0,1 1 0,0 0 0,-1-1 0,1 1 0,-1 0 0,1-1 0,-1 1 0,1-1 0,-1 1 1,0-1-1,1 1 0,-1-1 0,0 1 0,1-1 0,-1 1 0,0-1 0,1 1 0,-1-1 0,0 1 0,0-2 0,3-4 4,-1 1 0,1-1-1,0 1 1,0 0 0,0 0 0,1 0 0,0 1 0,0-1 0,0 1-1,8-7 1,3-2 3,0-3 4,4-5 1,0 2 0,25-19 0,-37 33-2,-1 1-1,1 0 0,0 0 1,0 0-1,0 1 0,1 0 1,-1 1-1,1 0 0,-1 0 0,1 0 1,9 0-1,-16 2-6,0 1 0,0-1-1,1 0 1,-1 0 0,0 1 0,0-1 0,0 0 0,0 1-1,0-1 1,0 1 0,0 0 0,0-1 0,0 1 0,0 0-1,0 0 1,0-1 0,0 1 0,0 0 0,-1 0 0,1 0-1,0 0 1,-1 0 0,1 0 0,0 0 0,-1 0 0,1 0-1,-1 1 1,0-1 0,1 0 0,-1 2 0,6 40 48,-6-40-40,1 40 151,-4 44 1,-2 7-1625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2:58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61 3849,'48'58'2176,"-51"-63"-2072,-38-40 381,39 43-410,0 0 1,0 0-1,0 1 1,-1-1-1,1 0 1,0 1 0,-1-1-1,1 1 1,-1 0-1,0 0 1,1 0-1,-1 0 1,0 0-1,0 1 1,1-1 0,-1 1-1,-5-1 1,7 2-55,0-1 0,1 0 0,-1 1 0,0-1 0,0 0 0,0 1 0,1-1 0,-1 1 0,0-1 0,1 1 0,-1 0 0,1-1 0,-1 1 0,0 0 0,1-1 1,0 1-1,-1 0 0,1 0 0,-1-1 0,1 1 0,-1 1 0,-4 25 6,5-22-47,0 0-1,0 0 0,0 0 0,1 0 0,0 0 0,0 0 0,0 0 0,2 6 0,0-7 7,0 0-1,0 0 0,1 0 0,-1 0 0,6 4 1,11 13 18,-19-20 10,0 0-1,1 0 1,-1 0 0,0 0-1,1 0 1,0 0-1,-1 0 1,1-1-1,-1 1 1,1 0-1,0-1 1,-1 0-1,1 1 1,0-1-1,0 0 1,-1 0-1,1 0 1,0 0 0,0 0-1,-1 0 1,1-1-1,0 1 1,-1 0-1,1-1 1,0 1-1,-1-1 1,1 0-1,0 0 1,-1 0-1,1 1 1,-1-1-1,0-1 1,1 1-1,-1 0 1,0 0 0,0 0-1,1-1 1,-1 1-1,0 0 1,1-3-1,3-10 180,-1 1 1,-1-1-1,0 0 0,2-22 0,-5 32-154,0-1-1,0 0 0,-1 1 1,1-1-1,-1 1 0,0-1 1,0 0-1,0 1 0,-1 0 1,0-1-1,0 1 0,0 0 1,0 0-1,0 0 1,-1 0-1,0 0 0,-5-4 1,8 7-37,0 1 1,-1 0 0,1-1 0,0 1-1,-1 0 1,1-1 0,-1 1 0,1 0 0,-1 0-1,1 0 1,-1-1 0,1 1 0,-1 0 0,1 0-1,-1 0 1,1 0 0,-1 0 0,1 0 0,-1 0-1,1 0 1,-1 0 0,1 0 0,-1 0-1,1 0 1,-1 0 0,1 1 0,-1-1 0,1 0-1,-1 1 1,-15 13 1,-4 20-93,18-26-100,0 0 0,0-1 0,1 2 0,0-1 0,1 0 0,0 0 0,0 0 0,1 0 0,0 0 0,0 0-1,1 0 1,2 9 0,2 9-1682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2:59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465 46 2905,'29'-45'5560,"-29"45"-5554,0 1 0,0-1-1,0 1 1,0-1-1,0 1 1,0-1 0,0 0-1,0 1 1,-1-1 0,1 1-1,0-1 1,0 1-1,0-1 1,0 0 0,-1 1-1,1-1 1,0 0-1,-1 1 1,1-1 0,0 0-1,0 1 1,-1-1 0,1 0-1,-1 1 1,-23 14 62,12-6-51,2-1-3,1 0-1,0 1 1,0-1-1,1 2 1,0-1-1,-8 14 1,-16 21 14,-61 63 0,42-49-24,-39 38 11,76-84 9,1 1 1,0 1 0,1 0 0,1 0 0,0 1 0,1 1 0,0 0 0,-14 33 0,32-49-1931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2:59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38 4889,'-52'-36'1608,"52"36"-1593,-1 0 0,1 0-1,0 0 1,0 0 0,0 0-1,0-1 1,0 1-1,0 0 1,0 0 0,0 0-1,-1 0 1,1 0 0,0 0-1,0 0 1,0 0-1,0 0 1,0 0 0,0 0-1,-1 0 1,1 0 0,0 0-1,0 0 1,0 0-1,0 0 1,0 0 0,-1 0-1,1 0 1,0 0 0,0 0-1,0 0 1,0 0-1,0 0 1,0 0 0,0 1-1,-1-1 1,1 0 0,0 0-1,0 0 1,0 0-1,0 0 1,0 0 0,0 0-1,0 0 1,0 0 0,0 1-1,0-1 1,0 0 0,-1 0-1,1 10 207,6 16-306,-5-21 170,3 17 127,0 31 0,-3-35-81,1 0 0,0-1-1,7 29 1,-6-38-122,-1-1 25,0 0 0,1 0 1,-1 0-1,8 12 0,-9-17-13,0-1 1,1 1 0,-1-1-1,0 1 1,0-1-1,1 0 1,-1 0-1,1 1 1,-1-1-1,1 0 1,-1 0 0,1-1-1,0 1 1,0 0-1,-1 0 1,1-1-1,0 1 1,0-1-1,0 0 1,-1 1-1,1-1 1,0 0 0,0 0-1,4-1 1,0 0 37,1 0 0,-1-1 0,1 0 0,-1 0 0,0-1 0,0 0 0,0 0 0,0 0 0,6-6 0,49-42 296,-24 19-332,-10 9-587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2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42 183 4217,'-4'-85'3889,"4"85"-3868,0 1 1,1-1 0,-1 1 0,0 0-1,0-1 1,0 1 0,0-1 0,1 1-1,-1-1 1,0 1 0,0-1 0,1 1-1,-1-1 1,0 1 0,1-1 0,-1 1-1,0-1 1,1 0 0,-1 1 0,1-1-1,-1 0 1,1 1 0,-1-1 0,1 0-1,-1 1 1,1-1 0,-1 0-1,1 0 1,-1 0 0,1 0 0,0 0-1,-1 1 1,1-1 0,-1 0 0,1 0-1,0 0 1,-1 0 0,1-1 0,-1 1-1,1 0 1,-1 0 0,1 0 0,-1 0-1,1 0 1,0-1 0,-1 1 0,1 0-1,-1-1 1,0 1 0,1 0-1,-1-1 1,2 0 0,0-5 41,0 0 0,0 0 1,0-1-1,0 1 0,-1-1 0,0 1 0,-1-1 1,0 1-1,0-9 0,0 14-32,0-1 0,0 1 1,-1-1-1,1 1 0,0-1 0,-1 1 0,0-1 0,1 1 1,-1-1-1,0 1 0,1 0 0,-1-1 0,0 1 0,0 0 1,0 0-1,0-1 0,0 1 0,-1 0 0,1 0 0,-3-1 1,3 1-20,1 1 1,-1-1 0,0 1 0,0-1 0,0 1 0,0-1 0,0 1 0,1 0 0,-1 0 0,0-1 0,0 1 0,0 0 0,0 0-1,0 0 1,0 0 0,0 0 0,0 0 0,0 0 0,0 1 0,0-1 0,0 0 0,0 0 0,0 1 0,1-1 0,-1 1-1,0-1 1,-1 1 0,0 8-113,-1 0 73,-3 9-17,1-1 0,1 1-1,0 1 1,2-1-1,-2 28 1,5-43 8,-1 1-1,1 0 1,-1 0-1,1 0 1,0 0-1,1 0 1,-1-1 0,1 1-1,-1 0 1,1-1-1,0 0 1,1 1 0,-1-1-1,3 4 1,6 7-566,-6-13-508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3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46 4225,'-13'-45'4232,"12"49"-3495,0 16-1152,0-12 657,0 40-213,-2 28 18,-20 135 1,1-45-33,16-106-2,-16 70 0,16-97-8,4-21-96,0-1 0,-7 21 0,5-30-1476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0:5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3065,'4'4'696,"0"0"0,-1 1 1,0-1-1,0 1 0,0 0 0,2 8 1,2 3-591,6 31-1,-11-41 92,-2-4-180,1-1-1,-1 1 1,0 0 0,0-1-1,1 1 1,-1-1 0,0 1-1,0 0 1,-1-1-1,1 1 1,0-1 0,0 1-1,-1 0 1,1-1 0,-1 1-1,1-1 1,-1 1 0,0-1-1,-1 2 1,-2 7 90,2-1 18,2 1 0,-1-1 0,1 0 0,2 15 0,-1 9 146,0-12-187,1 0 0,5 21 0,-3-24-9,-2 1 0,0 0-1,0 22 1,-2-28-7,1 0 0,0 0 1,1 0-1,5 19 0,-3-16 0,-1 1 0,1 19 1,3 19 77,-4-32-95,0 28 0,4 87 23,-2-86-48,-3 1 0,-5 53 0,2-84-24,1 1 1,1-1 0,4 25-1,2 38 28,-3 16-13,0 25 15,0 67 149,0-109-126,18 103 0,-3-38 49,-12-77-74,-6 139 0,0-96 6,0-22-17,0 73 1,2-55 16,-3-59-37,1-15-5,-6 61-1,-1-24 4,5-46 12,-8 43 0,0-10 2,-4 91 0,8-61-25,3 42 77,3-70-30,3 91 5,-1 49-24,3-57 14,11 99 107,-3 150 57,-15-344-176,0-12 49,6 60 0,-3-77-1,-2 37 1,2 15 9,13 117-37,3-29-62,-7-42 46,-1-8-13,-10-105-8,1 1 0,0-1 0,1 1 0,0-1 0,3 9 0,-3-9-1,1 1 0,-1-1 0,-1 1 0,1 0 0,-1 10 0,-3 154 22,0-149-18,2-22-4,-1-1 0,1 1 0,0 0 0,0-1 0,0 1 0,0 0 0,0-1 0,0 1 0,0 0 0,0 0 0,0-1 0,0 1 0,0 0 1,1-1-1,-1 1 0,0 0 0,1-1 0,-1 1 0,0 0 0,1 0 0,-1 5-116,2 1-1415,0-7 536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3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67 3633,'-66'-31'1892,"65"31"-1864,1 0 0,0 0 1,0 0-1,-1 0 0,1-1 0,0 1 0,-1 0 0,1 0 1,0 0-1,-1 0 0,1 0 0,0 0 0,-1 0 0,1 0 0,0 0 1,-1 0-1,1 0 0,0 0 0,0 1 0,-1-1 0,1 0 0,0 0 1,-1 0-1,1 0 0,0 0 0,0 1 0,-1-1 0,1 0 0,0 0 1,0 0-1,-1 1 0,1-1 0,0 0 0,0 0 0,0 1 0,0-1 1,-1 0-1,1 1 0,0-1 0,0 0 0,0 0 0,0 1 0,0-1 1,0 0-1,0 1 0,0-1 0,0 0 0,0 1 0,0-1 1,0 0-1,0 1 0,0-1 0,0 0 0,0 1 0,0-1 0,0 0 1,0 0-1,1 1 0,-1-1 0,0 0 0,0 1 0,0-1 0,0 0 1,1 0-1,-1 1 0,13 26 395,-9-19-339,10 25-37,-3-5 175,21 37 0,-28-58-159,0 0 1,1-1 0,0 1-1,0-1 1,0-1 0,0 1-1,1-1 1,0 0-1,0 0 1,11 7 0,-14-11-32,-1 1 0,1-1 0,0 0 0,0 1 0,0-1 0,-1 0 0,1-1 0,0 1 0,0 0 0,0-1 0,0 0 0,0 0 0,1 0 0,-1 0 0,0 0 0,0-1 0,0 1 0,0-1 0,0 1 0,-1-1 0,1 0 0,0-1 1,0 1-1,0 0 0,-1-1 0,1 1 0,-1-1 0,3-2 0,0-1 50,0-1 0,0 0 0,-1 0 0,0 0 0,0 0 0,-1-1 1,0 1-1,0-1 0,0 0 0,2-9 0,49-128-101,-46 107-1812,-6 22 402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4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39 160 4017,'-21'-63'1309,"20"61"-701,4 10-539,10 15 523,-13-23-551,1 1 0,-1-1 0,1 1 0,-1-1 0,1 0 0,-1 1 0,1-1 0,-1 0 0,1 1 1,-1-1-1,1 0 0,-1 0 0,1 0 0,0 0 0,-1 1 0,1-1 0,-1 0 0,1 0 0,0 0 0,-1 0 0,1 0 0,-1-1 1,1 1-1,0 0 0,0 0 0,2-2-30,-1 1 1,1 0-1,-1-1 1,1 0-1,-1 1 0,0-1 1,0 0-1,3-3 1,29-35 45,-33 38-50,0 1 1,0-1-1,-1 1 0,1-1 1,0 1-1,-1-1 0,1 1 1,-1-1-1,0 0 0,1 1 1,-1-1-1,0 1 0,0-1 1,0 0-1,0 1 0,0-1 1,0 0-1,-1 1 0,1-1 1,-1 0-1,1 1 0,-1-1 1,1 1-1,-1-1 0,0 1 1,0-1-1,1 1 0,-1 0 1,0-1-1,-1 1 0,-1-2 1,1 1 26,0 0 1,0 0 0,0 0-1,0 1 1,-1-1 0,1 1-1,0 0 1,-1-1 0,0 1-1,1 0 1,-1 1 0,1-1-1,-1 0 1,0 1 0,-4-1 0,5 1-21,-1 1 0,0-1 0,1 1 1,-1 0-1,1 0 0,-1 0 1,0 0-1,1 0 0,0 0 0,-1 1 1,1-1-1,0 1 0,0 0 0,0 0 1,0 0-1,0 0 0,0 0 1,0 0-1,1 0 0,-1 0 0,1 1 1,0-1-1,-1 1 0,1-1 1,0 1-1,1-1 0,-1 1 0,0 0 1,1-1-1,-1 1 0,1 0 1,0-1-1,0 7 0,0-5-14,0 0 0,0 0-1,0 0 1,1 0 0,-1 0-1,1 0 1,0 0 0,0 0-1,1 0 1,-1-1 0,1 1 0,0 0-1,0-1 1,0 1 0,0-1-1,1 0 1,-1 1 0,1-1-1,0 0 1,0-1 0,0 1 0,5 3-1,-2-4 14,0 0-1,0 0 1,0-1-1,0 0 1,0 0-1,1 0 1,-1-1-1,0 0 1,0 0-1,1-1 1,-1 0-1,0 0 1,0 0-1,10-4 1,-12 3 12,0 1 0,-1-1 0,0 1 0,1-1 0,-1 0 0,0 0 0,0 0 0,0-1 0,0 1 0,-1-1 0,4-4 0,-4 5 12,-1 0 0,0 0 0,0 0-1,0 0 1,0 0 0,0 0 0,-1 0 0,1-1 0,-1 1-1,1 0 1,-1 0 0,0-1 0,0 1 0,0 0-1,0-1 1,0 1 0,0 0 0,-1-1 0,0-3 0,0 6-11,0-1 0,0 0 0,0 0 1,1 1-1,-1-1 0,0 1 0,0-1 1,0 1-1,0-1 0,0 1 0,0-1 1,0 1-1,0 0 0,0 0 0,0-1 1,0 1-1,0 0 0,-1 0 0,1 0 1,0 0-1,0 0 0,0 0 0,0 1 1,0-1-1,-2 1 0,-8-1 45,-23 1-87,33 0 10,0-1-1,1 0 1,-1 0-1,0 1 1,1-1-1,-1 0 1,1 1-1,-1-1 1,1 1-1,-1-1 1,1 1-1,-1-1 1,1 1-1,-1-1 1,1 1-1,0-1 1,-1 1-1,1 0 1,0-1-1,-1 1 1,1-1-1,0 1 1,0 0-1,0-1 1,-1 1-1,1 0 1,0-1-1,0 1 1,0 0-1,0 0 1,0-1-1,1 1 1,-1 0-1,0-1 1,0 1-1,0 0 1,8 25-584,-7-24 500,6 12-584,2-2-527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0 4689,'0'0'4026,"-6"8"-3551,4-2-462,0 0-1,0 0 1,0 0-1,-1-1 1,0 1 0,-1-1-1,1 0 1,-6 7-1,5-7-5,0 0 0,1 0 0,-1 0 0,1 1-1,0 0 1,1-1 0,-1 1 0,1 0-1,1 0 1,-3 10 0,-36 126 225,0-3-161,34-115-55,-20 46 1,16-44-32,-10 36 1,20-59-74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5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42 4729,'-38'-42'1516,"50"109"-695,-5-14-754,-4-25 96,2 1 0,13 48 0,-17-75-115,-1 0 1,1 0 0,-1-1 0,1 1 0,0 0-1,0 0 1,0-1 0,0 1 0,0 0-1,0-1 1,0 1 0,0-1 0,1 1 0,-1-1-1,1 0 1,-1 0 0,1 1 0,-1-1-1,1 0 1,0 0 0,1 0 0,0-1 29,0 0 1,0 0-1,0-1 0,-1 1 1,1-1-1,0 1 1,0-1-1,-1 0 1,1 0-1,-1-1 0,1 1 1,-1 0-1,0-1 1,1 0-1,-1 1 1,0-1-1,0 0 0,2-2 1,2-2-52,4-1 5,-1-1 0,0-1 0,-1 1 1,0-1-1,-1-1 0,0 1 0,10-19 0,45-75-460,-46 69-115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6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4345,'0'0'2946,"2"23"-2470,-2-22-442,0 1 0,1-1 0,-1 1 0,1-1 0,-1 0 0,1 1 0,0-1 0,0 0 0,-1 0-1,1 1 1,0-1 0,0 0 0,0 0 0,0 0 0,0 0 0,1 0 0,1 1 0,0-1 151,0 0-1,0 0 0,0 0 1,0-1-1,0 1 1,0-1-1,0 0 1,4 0-1,-1-9 252,-6 9-659,-2 11 118,-9 53 36,11-64 68,0 1 0,0-1 1,0 1-1,-1 0 0,1-1 1,0 1-1,0-1 0,1 1 0,-1-1 1,0 1-1,0 0 0,0-1 1,0 1-1,0-1 0,1 1 0,-1-1 1,0 1-1,0-1 0,1 1 1,-1-1-1,0 1 0,1-1 0,-1 0 1,1 1-1,-1-1 0,0 1 1,1-1-1,-1 0 0,1 0 1,-1 1-1,1-1 0,-1 0 0,1 0 1,-1 1-1,1-1 0,-1 0 1,1 0-1,0 0 0,-1 0 0,1 0 1,-1 0-1,1 0 0,-1 0 1,1 0-1,0 0 0,-1 0 0,1 0 1,-1 0-1,1 0 0,-1-1 1,1 1-1,-1 0 0,1 0 0,-1-1 1,1 1-1,-1 0 0,1-1 1,-1 1-1,0 0 0,1-1 1,0 0-1,2-7 17,-1 0 0,0 0 0,0 0 0,1-13 0,-1 6 0,-1 11-4,-1 1 0,1 0 0,-1-1 0,0 1 0,0 0 0,0-1 0,-1 1 0,1-1 0,-2-4 0,1 7-18,1 1 1,0-1-1,-1 0 1,1 0 0,0 1-1,-1-1 1,1 1-1,-1-1 1,1 0 0,-1 1-1,1-1 1,-1 1-1,1-1 1,-1 1 0,0-1-1,1 1 1,-1-1-1,0 1 1,1 0 0,-1 0-1,0-1 1,0 1-1,1 0 1,-1 0 0,0 0-1,0-1 1,0 1-1,1 0 1,-1 0 0,0 0-1,0 1 1,1-1-1,-1 0 1,0 0 0,-1 0-1,1 4-1023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7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0 3841,'0'0'6680,"-7"2"-6163,5-1-485,0 0-15,-1 0-1,0 0 1,1 1 0,-1-1-1,1 1 1,-1-1-1,1 1 1,0 0 0,0 0-1,-3 3 1,-9 7-4,9-8-9,0 0-1,0 0 0,1 1 1,-1 0-1,1 0 0,0 0 1,0 0-1,1 1 0,-1-1 1,1 1-1,-2 6 0,-26 58 247,-77 127 1,77-139-211,24-43-30,-1 0 0,0-1 1,-16 21-1,22-31-6,-1 0 0,1 1-1,1-1 1,-1 1 0,1-1 0,0 1 0,0-1 0,0 1 0,0 0 0,1-1-1,0 8 1,-2 6-1,-8-3-283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7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42 3489,'0'-38'1743,"0"38"-1709,-1 0 0,1 0 0,0 0 0,0 0 0,0-1 0,0 1 0,0 0 0,0 0 0,0 0 0,0 0 0,0 0 0,0-1 0,0 1 0,0 0 0,-1 0 0,1 0 0,0 0 0,0 0 0,0 0 0,0 0 0,0-1 0,0 1 0,-1 0 0,1 0 0,0 0 0,0 0 0,0 0 0,0 0 0,-1 0 0,1 0 0,0 0 0,0 0 0,0 0 0,0 0 0,-1 0 0,1 0 0,0 0 0,0 0 0,0 0 0,0 0 0,-1 0 0,1 0 0,0 0 0,0 0 0,0 0 0,0 0 0,-1 1 0,-10 7 630,-5 11-334,19-5-205,0-1-1,8 24 1,-9-31-78,17 76 577,-5-20-328,-14-60-263,1-1-1,0 1 0,-1 0 0,1-1 1,0 1-1,0-1 0,0 0 1,0 1-1,0-1 0,0 0 0,0 1 1,1-1-1,-1 0 0,0 0 1,1 0-1,-1 0 0,1 0 0,-1-1 1,1 1-1,-1 0 0,1-1 1,0 1-1,2 0 0,-2-1 3,1 0-1,-1 0 1,0 0-1,1 0 1,-1 0-1,1 0 1,-1-1-1,0 1 1,1-1-1,-1 0 1,0 1-1,0-1 1,0 0-1,1 0 1,-1-1-1,0 1 0,0 0 1,-1-1-1,1 1 1,0-1-1,2-2 1,52-60-232,-44 44-994,-7 14-784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8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44 4409,'-23'-16'663,"16"11"-197,-1 0 0,2 0 0,-9-8 0,15 15-326,0 0 0,1 1 0,-1-1 0,0 0 0,0 0 0,0 0 0,-1 1 0,1-1 0,-1 4 0,-2 15 342,2-12-478,-2 32 37,3-39-38,0 1 1,0 0 0,0-1-1,1 1 1,-1-1 0,1 1-1,0-1 1,0 1 0,0-1-1,0 1 1,0-1 0,0 0 0,0 0-1,3 4 1,-3-6 38,-1 0 0,0 1 0,0-1 0,0 0-1,1 1 1,-1-1 0,0 0 0,0 1 0,0-1 0,1 0 0,-1 0 0,0 1 0,1-1 0,-1 0-1,0 0 1,1 0 0,-1 1 0,0-1 0,1 0 0,-1 0 0,0 0 0,1 0 0,-1 0 0,0 0 0,1 0-1,-1 0 1,1 0 0,-1 0 0,0 0 0,1 0 0,-1 0 0,0 0 0,1 0 0,-1 0 0,1 0-1,-1 0 1,0 0 0,1-1 0,-1 1 0,0 0 0,1 0 0,-1 0 0,0-1 0,0 1 0,1 0 0,-1 0-1,0-1 1,0 1 0,1 0 0,-1-1 0,0 1 0,0 0 0,0-1 0,0 1 0,1 0 0,-1-1-1,0 1 1,0 0 0,0-1 0,0 1 0,0-1 0,0 1 0,2-25 4,-2 25-26,0-1-10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09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14 3481,'-1'0'222,"0"0"0,0 0 0,0 0 1,0 1-1,0-1 0,0 0 0,0 1 1,0-1-1,0 1 0,1-1 0,-1 1 0,0-1 1,0 1-1,0-1 0,1 1 0,-1 0 1,0 0-1,1-1 0,-2 2 0,2-1-158,0-1 0,0 1 0,-1-1 0,1 1 0,0-1 0,0 1 0,0-1 0,0 1 0,0-1 0,-1 1 0,1-1-1,0 1 1,0-1 0,0 1 0,0-1 0,1 1 0,-1-1 0,0 1 0,0-1 0,0 1 0,0-1 0,0 1 0,1-1 0,-1 1 0,0-1-1,0 1 1,1-1 0,-1 0 0,0 1 0,1-1 0,-1 0 0,0 1 0,1-1 0,-1 0 0,1 1 0,-1-1 0,1 0 0,-1 1-1,0-1 1,1 0 0,0 0 0,0 1-36,1-1-1,-1 1 0,0-1 1,1 1-1,-1-1 0,1 0 1,-1 0-1,1 0 0,-1 0 1,1 0-1,-1 0 0,3 0 1,11-1 60,27 0 189,0-2-1,-1-1 1,69-18-1,-100 19-249,-6 1-25,-1 0 0,1 1 0,0 0 0,0 0 0,-1 0 1,1 0-1,0 0 0,0 1 0,7 0 0,-1 3-2215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10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61 5337,'-49'-48'2094,"42"36"176,7 12-2253,0 0 0,0 0 0,0 0 1,1 0-1,-1 1 0,0-1 0,0 0 0,0 0 0,0 1 0,0-1 0,1 0 1,-1 0-1,0 1 0,0-1 0,0 0 0,0 0 0,0 1 0,0-1 0,0 0 1,0 1-1,0-1 0,0 0 0,0 0 0,0 1 0,0-1 0,0 0 0,0 0 0,0 1 1,0-1-1,-1 0 0,1 0 0,0 1 0,0-1 0,0 0 0,0 0 0,0 1 1,-1-1-1,1 0 0,0 0 0,0 0 0,0 1 0,-1-1 0,1 0 0,-1 0 1,-8 8 8,-1 0 0,1 0 0,1 1 0,-15 17 0,15-15-10,6-9-12,0 1 0,0-1 0,0 1 0,0-1 0,1 1-1,-1 0 1,1 0 0,0-1 0,0 1 0,0 0 0,0 0 0,0 3 0,-3 8 4,0-8-3,0 0 0,0 0 0,0-1 0,0 0 1,-1 0-1,0 0 0,0-1 0,-1 1 0,-8 4 0,8-4-3,5-5-1,1 0 0,-1 1-1,0-1 1,1 1 0,-1-1-1,0 1 1,1 0 0,-1-1-1,0 1 1,1-1 0,-1 1 0,1 0-1,0 0 1,-1-1 0,1 1-1,-1 0 1,1 0 0,0 0-1,0-1 1,-1 1 0,1 0-1,0 0 1,0 0 0,0 0-1,0-1 1,0 1 0,0 0-1,0 0 1,0 0 0,1 0 0,-1 1-1,2 1 9,0 1 0,1 0-1,-1 0 1,1-1 0,6 7-1,5 5 58,47 60 190,-57-71-243,0-1-1,0 0 1,0 0 0,1 0-1,0-1 1,-1 1-1,1-1 1,0 0-1,0-1 1,0 1-1,0-1 1,10 1 0,-8-1-95,0 1 1,0-1-1,-1 1 1,1 0 0,-1 1-1,1-1 1,10 8-1,4 5-1390,-7-10-292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0:5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1816,'-84'77'905,"80"-79"-361,-1 2-304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11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84 2320,'-40'40'1070,"39"-39"-864,0 0 0,0 0 0,0 1-1,0-1 1,0 0 0,0 0 0,1 1 0,-1-1 0,0 0 0,1 1 0,-1-1-1,0 7 2760,0-13-2164,-8-16-254,9 20-283,-17 7-257,17-2-27,-1-4 41,1 1-1,0-1 1,0 1-1,0-1 1,0 1 0,0 0-1,0-1 1,0 1-1,0-1 1,0 1-1,0 0 1,0-1 0,0 1-1,0-1 1,0 1-1,0 0 1,1-1-1,-1 1 1,0-1 0,0 1-1,1-1 1,-1 1-1,0-1 1,1 1-1,-1-1 1,0 1 0,1-1-1,-1 1 1,1-1-1,-1 0 1,1 1-1,-1-1 1,1 0 0,-1 1-1,1-1 1,-1 0-1,1 0 1,0 1-1,0-2-12,0 0-1,0 0 0,-1 0 1,1 0-1,0 0 0,-1 0 1,1 0-1,-1-1 0,0 1 1,1 0-1,-1 0 1,0 0-1,1 0 0,-1-1 1,0 0-1,1-4 6,1-1 3,7-40-13,-9 43 22,0 0-1,1 0 1,-2 0-1,1 0 0,0 0 1,-1 0-1,0 0 1,0 0-1,0 0 0,0 0 1,-3-5-1,4 8-18,0 0 0,-1 0-1,1 0 1,-1 0 0,0 0-1,1 0 1,-1 0 0,0 1-1,0-1 1,1 0 0,-1 0-1,0 1 1,0-1 0,0 0-1,0 1 1,0-1 0,0 1-1,0-1 1,0 1 0,0-1-1,0 1 1,0 0 0,0 0-1,0-1 1,0 1 0,0 0-1,-1 0 1,1 0 0,0 0-1,0 0 1,0 0 0,0 1-1,0-1 1,0 0 0,0 1-1,0-1 1,0 0 0,-1 1-1,2-1 1,-1 1 0,0 0-1,0-1 1,0 1 0,0 0-1,0 0 1,0-1 0,1 1-1,-1 0 1,0 0 0,1 0-1,-1 0 1,0 0 0,1 0-1,0 0 1,-1 1 0,-2 5-23,1 1 0,1-1 0,-1 0 0,1 1 0,0-1 0,1 1 0,0 0 0,0-1 0,1 1 0,1 8 0,-2-15-27,1-1 1,-1 1 0,0-1-1,0 0 1,0 1 0,0-1-1,1 0 1,-1 1 0,0-1-1,0 1 1,1-1-1,-1 0 1,0 0 0,1 1-1,-1-1 1,0 0 0,1 0-1,-1 1 1,0-1-1,1 0 1,-1 0 0,0 0-1,1 1 1,-1-1 0,1 0-1,-1 0 1,1 0-1,-1 0 1,0 0 0,1 0-1,-1 0 1,1 0 0,-1 0-1,0 0 1,1 0-1,-1 0 1,1-1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12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2 518 2897,'-1'45'1559,"0"-39"-550,1 13 789,0-18-1765,0-1-1,0 0 0,0 0 1,0 1-1,0-1 0,1 0 1,-1 0-1,0 0 0,0 1 1,0-1-1,0 0 0,0 0 1,1 0-1,-1 1 0,0-1 1,0 0-1,0 0 0,0 0 1,1 0-1,-1 1 1,0-1-1,0 0 0,1 0 1,-1 0-1,0 0 0,0 0 1,1 0-1,-1 0 0,0 0 1,0 0-1,1 0 0,-1 0 1,0 0-1,0 0 0,1 0 1,-1 0-1,0 0 0,0 0 1,1 0-1,-1 0 0,0 0 1,0 0-1,0 0 0,1 0 1,-1 0-1,0-1 0,0 1 1,1 0-1,-1 0 0,0 0 1,3-6 301,-3 5-317,1-2 24,1 0 1,-1-1 0,1 1-1,0 0 1,0 0-1,0 0 1,3-4 0,170-177 1501,-13 6-868,-153 171-650,0 0 1,0 0 0,1 0-1,0 1 1,0 1 0,14-6-1,-1 0-134,-29-11-4601,2 8 5458,4 3-3,0-12 810,0 23-1498,0-1-1,0 0 0,-1 0 0,1 1 1,0-1-1,0 0 0,0 1 0,0-1 1,-1 0-1,1 1 0,0-1 0,-1 0 0,1 1 1,-1-1-1,1 1 0,0-1 0,-1 1 1,1-1-1,-1 1 0,1-1 0,-1 1 1,0-1-1,0 0 0,-4 0-18,0-1 0,0-1 0,0 1 0,0-1 0,0 0 0,1 0 0,-1 0 0,-4-5 0,-10-6 46,17 13-71,0 0 1,0 0 0,0 1 0,-1-1 0,1 0 0,0 1 0,0 0 0,-1 0 0,1-1-1,0 1 1,-1 1 0,1-1 0,0 0 0,0 0 0,-1 1 0,1 0 0,0-1 0,0 1-1,0 0 1,-1 0 0,1 0 0,0 0 0,-2 2 0,-7 3 41,-6 1-19,-1 0-4,0 2 1,-23 13-1,40-21-30,0-1-1,0 1 1,0 0-1,0 0 1,0 0 0,0-1-1,0 1 1,1 0-1,-1 0 1,0 0 0,1 0-1,-1 0 1,1 1-1,-1-1 1,1 0 0,-1 0-1,1 0 1,0 0-1,0 1 1,-1-1 0,1 0-1,0 0 1,0 2 0,0-2-3,1 0 0,-1 0 1,0 0-1,1-1 1,-1 1-1,0 0 1,1 0-1,-1-1 1,1 1-1,-1 0 1,1-1-1,0 1 1,-1 0-1,1-1 1,0 1-1,-1-1 1,1 1-1,0-1 0,0 1 1,-1-1-1,1 0 1,0 1-1,0-1 1,0 0-1,0 0 1,-1 1-1,1-1 1,0 0-1,0 0 1,0 0-1,0 0 1,0 0-1,-1 0 1,2-1-1,37-2 42,-1-2 1,47-12-1,-65 13-18,-7 1-17,16-4 17,1 2 1,48-3-1,-78 8-26,1 0 1,0 0-1,0 0 1,-1 0-1,1 0 1,0 0-1,-1 0 1,1 1-1,0-1 0,0 0 1,-1 0-1,1 1 1,-1-1-1,1 1 1,0-1-1,-1 0 1,1 1-1,-1-1 1,1 1-1,-1 0 1,1-1-1,-1 1 1,1-1-1,-1 1 1,0 0-1,1-1 0,-1 1 1,0 0-1,1-1 1,-1 1-1,0 0 1,0-1-1,0 1 1,0 0-1,0 0 1,0-1-1,0 1 1,0 0-1,0 0 1,0-1-1,0 1 1,-1 1-1,0 7-192,-1 0 0,0-1 0,-5 11 0,-1 12-2529,8-25 295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14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94 123 1960,'4'6'4257,"-3"-6"-4158,6-8 623,-4 2-623,-1-1 0,1-1 1,-1 1-1,-1 0 0,1 0 1,0-11-1,-1 9 12,-1 7-58,0 0 0,0 0 1,-1 0-1,1 0 0,0 0 0,-1 0 0,1 1 0,-1-1 0,1 0 0,-1 0 0,0 0 0,0 1 0,1-1 0,-2 0 0,1 1 1,0-1-1,0 1 0,0-1 0,-1 1 0,1 0 0,0-1 0,-1 1 0,0 0 0,1 0 0,-4-2 0,3 2-9,0 0-1,0 0 0,0 0 0,-1 0 1,1 0-1,0 1 0,-1-1 0,1 1 1,-1-1-1,1 1 0,-1 0 0,1 0 0,-1 0 1,1 0-1,-1 1 0,-2 0 0,1 1-29,1 0 0,-1 0 0,1 0 0,0 0 0,0 1 0,0-1 0,0 1 0,0 0 0,1 0 0,-1 0 0,1 0-1,0 1 1,0-1 0,0 1 0,0-1 0,1 1 0,-1 0 0,-1 5 0,2-6-18,1-1 1,-1 1-1,1 0 0,-1-1 1,1 1-1,0-1 0,0 1 1,0-1-1,0 1 0,1 0 1,-1-1-1,1 1 0,0-1 1,-1 1-1,1-1 0,0 0 1,0 1-1,1-1 0,-1 0 1,0 0-1,1 1 0,-1-1 1,1 0-1,0-1 0,0 1 1,-1 0-1,1 0 0,1-1 1,2 3-1,-3-4 12,-1 1 1,1-1-1,-1 0 0,1 1 0,0-1 1,-1 0-1,1 0 0,-1 0 0,1 0 1,0-1-1,-1 1 0,1 0 0,-1-1 1,1 1-1,0-1 0,-1 1 0,1-1 1,-1 0-1,0 0 0,1 0 0,-1 1 1,0-1-1,1-1 0,-1 1 0,0 0 1,0 0-1,0 0 0,2-3 0,-1 1 53,1 0-1,0-1 0,-1 1 0,1-1 0,-1 1 0,0-1 0,0 0 0,-1 0 0,1 0 0,0-4 0,-2 5-11,1-1 0,-1 1 0,0 0 0,-1 0 0,1 0 0,0 0 0,-1 0-1,0 0 1,0 0 0,0 0 0,-1-4 0,1 6-36,0 0 1,1 0-1,-1 0 0,0 0 1,1 0-1,-1 0 0,0 0 0,0 0 1,0 0-1,0 0 0,0 1 1,0-1-1,0 0 0,0 1 1,0-1-1,0 1 0,0-1 0,-1 1 1,1-1-1,0 1 0,0 0 1,0 0-1,-1-1 0,1 1 0,0 0 1,0 0-1,-1 0 0,1 0 1,0 1-1,0-1 0,-2 1 1,2-1-58,0 1 0,1-1 0,-1 1 1,0-1-1,1 1 0,-1 0 1,0-1-1,1 1 0,-1 0 0,1 0 1,-1 0-1,1-1 0,-1 1 1,1 0-1,0 0 0,-1 0 0,1 0 1,0 0-1,0 0 0,0 0 1,0-1-1,0 2 0,-5 13-176,-8 32-391,12-46 567,1-1 0,0 1-1,0 0 1,0 0 0,0 0 0,0 0-1,0 0 1,0 0 0,0 0 0,0 0-1,0 0 1,0 0 0,0-1-1,1 1 1,-1 0 0,0 0 0,1 0-1,-1 0 1,0 0 0,2 0 0,5 9-1191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14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39 5073,'3'-37'1883,"-3"37"-1845,0 0 0,0 0 0,0 0 0,0 0 1,0 0-1,0 0 0,0 0 0,0 0 0,-1 0 0,1 0 0,0 0 0,0 0 0,0 0 0,0 0 0,0 0 0,0 0 0,-1 0 0,1 0 1,0 0-1,0 0 0,0 0 0,0 0 0,0 0 0,0 0 0,0 0 0,-1 0 0,1 0 0,0 0 0,0 0 0,0 0 0,0 0 1,0 0-1,0 0 76,-1-1-76,1 1 0,0 0 0,0 0 0,-6 16 376,-12 32-304,15-41-90,0 0 0,0 0-1,1 1 1,0-1 0,0 1-1,1-1 1,0 1 0,0 11 0,-3 74 181,2-28-166,-2 0 1,-3-1 0,-17 67 0,23-127-42,0 1 1,-1-1-1,0-1 1,0 1 0,0 0-1,-4 6 1,-6 9-760,12-17-53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3:15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43 3225,'-39'-41'1876,"39"41"-1834,0 0 0,-1 0 0,1 0 0,0 0-1,0 0 1,0-1 168,0 1-168,0 0 0,0 0-1,-1 0 1,1 0 0,0 0 0,0 0 0,0 0 0,0 0 0,0 0 0,0 0-1,0 0 1,-1 0 0,1 0 0,0 0 0,0-1 0,0 1 0,0 0 0,0 1 0,-1-1-1,1 0 1,0 0 0,0 0 0,0 0 0,0 0 0,0 0 0,0 0 0,0 0-1,-1 0 1,1 0 0,0 0 0,0 0 168,0 1-169,0-1 1,-1 0 0,1 0 0,0 0 0,0 0 0,0 0 0,-1 11 444,2 9-507,3 8 253,1 0 0,1-1 0,2 0 1,0 0-1,2-1 0,18 35 0,-26-57-219,-1-1 122,0-1 1,0 1-1,1-1 1,-1 0-1,1 0 1,-1 0-1,1 0 1,-1 0-1,1 0 0,0 0 1,0 0-1,0-1 1,0 1-1,0-1 1,3 2-1,-3-3-105,-1-1 0,1 1 0,-1-1 0,0 1 0,1-1 0,-1 0 0,0 0 0,1 0 0,-1 1 0,0-1 0,0 0 0,0 0 0,0-1 0,0 1 0,0 0 0,2-3 0,7-7 38,77-75 156,-47 30-179,-40 55-80,1 1 1,-1-1-1,1 1 0,0 0 0,-1-1 1,1 1-1,-1-1 0,1 1 0,0 0 1,-1 0-1,1 0 0,0-1 0,-1 1 1,1 0-1,0 0 0,0 0 0,-1 0 1,1 0-1,1 0 0,1 0-748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25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1217 1096,'-3'-6'7297,"4"4"-7314,85-47 634,-81 46-581,-1-1 1,1 0 0,0 0 0,-1 0 0,0-1 0,0 1 0,0-1-1,0 0 1,-1 0 0,0 0 0,4-9 0,13-19 114,-1 7 80,25-46-1,-36 60-200,1-1 0,1 1-1,0 1 1,12-12-1,-10 11 14,-1 0 0,0 0 1,15-24-1,13-28 32,-9 16 73,36-79-1,-45 76-105,33-80 43,-37 88-42,2 2 0,2 0 0,42-61 0,-14 23-14,-38 59-14,0-1 1,7-24-1,-15 40 1,-3 5-13,0 0 0,0 0 0,-1 0 0,1 0 0,0 0 0,0 0 0,0 0 0,0 0 0,0 0 0,0 0 0,0 0 0,-1 0 0,1 0 0,0 0 0,0 0 1,0 0-1,0 0 0,0 0 0,0 0 0,0 0 0,-1 0 0,1 0 0,0 0 0,0-1 0,0 1 0,0 0 0,0 0 0,0 0 0,0 0 0,0 0 0,0 0 0,0 0 0,0 0 0,0-1 0,-1 1 0,1 0 0,0 0 0,0 0 0,0 0 0,0 0 0,0 0 0,0-1 0,0 1 0,0 0 0,0 0 0,0 0 0,0 0 0,1 0 0,-1 0 0,0-1 0,0 1 0,0 0 0,0 0 0,0 0 0,0 0 0,0 0 0,0 0 0,0 0 0,0 0 0,0-1 0,0 1 0,1 0 0,-1 0 0,0 0 0,0 0 0,0 0 0,0 0 0,0 0 57,-1 1-59,0 1 1,1-1-1,-1 1 0,0-1 1,1 1-1,-1-1 0,1 1 1,0-1-1,-1 1 0,1-1 1,0 1-1,0 0 0,0-1 1,1 3-1,-2 12 3,-1 7-2,-1 24 6,2 67-1,57 274 17,-19-200 16,-24-146-30,-10-34-6,0 0 0,0 0 0,-1 0 0,0 0 1,-1 0-1,1 0 0,-1 12 0,-2-13-1,1 0-1,0 0 0,0 0 1,1 0-1,0 0 1,0 0-1,0 0 1,1 0-1,0-1 1,0 1-1,6 10 0,-3-7 9,0-1 0,-1 1-1,0 0 1,-1 0 0,0 0-1,0 0 1,-1 1 0,1 19-1,-2-23 1,1-1-1,-1 0 0,1 1 0,0-1 0,1 0 0,0 0 0,4 8 0,10 23 126,-16-36-115,-1 0 1,0 0-1,0 0 1,0 0-1,1 0 1,-1 0 0,0 0-1,0 0 1,0 0-1,-1 0 1,1 0 0,0 0-1,0 0 1,-1 0-1,0 2 1,0-3 73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47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5073,'27'118'1468,"-25"-110"-1384,0 0-1,-1 0 0,0 0 0,0 0 0,-1 9 0,0 1-98,9 58 449,2 29 301,7 47-626,-1-9-54,-13-69-52,10 444 67,-12-335-38,30 207 1,-31-381-33,8 102 17,-5-45 7,16 80-1,-5-55-29,-10-52 18,21 73 0,-5-31-3,-2 1-1,11 139 1,-22-153 16,-8-63-15,1 1 1,0-1-1,0 1 1,0-1-1,1 1 1,3 7 0,-4-11 3,0 0 1,1-1 0,-1 1 0,1 0-1,0 0 1,-1-1 0,1 1 0,0-1-1,0 0 1,0 1 0,0-1 0,0 0 0,0 0-1,0 0 1,0-1 0,0 1 0,1 0-1,-1-1 1,3 1 0,29 10 17,-31-9-30,0-1 0,0 1 0,1-1-1,-1 0 1,0 0 0,1-1 0,-1 1 0,0-1 0,1 1 0,-1-1-1,1 0 1,-1-1 0,0 1 0,5-1 0,14-1 16,-1 1 0,1 1 1,26 4-1,-12-2-3,13 3 42,80 19-1,9 1 14,71-4 50,-118-9-98,-54-6-13,46 2 1,-25-6-7,22 1 16,104-10-1,99-10-11,-115 5-15,-70 3 2,84-11 18,88-2 7,-195 23-17,95-3 4,-148 1-6,0 1 0,0 2 0,26 4 0,1 1 7,15-5-12,0-2 0,105-13 0,-35 1 8,33-7 11,43-1-40,-154 18 11,222 1-18,-229 3 28,241 3 3,-224-12 23,113-24-1,11-3 116,119 14 194,-165 14-58,102 1-20,-237 5-251,22 1 2,39 7-1,-45-4-5,0-1 0,0-1 0,28-2 1,30 0 14,-57 1-12,41-3 1,-6-5-7,119-11 20,-79 8-25,53 0 17,-69 5 23,16 0-12,-57 5-18,-25-1-1,35 3 0,-47-1 2,10 2 2,1 0 0,-1-2 1,1 0-1,-1-1 0,31-4 0,-13-1 7,0 2-1,52 2 0,-10 0 7,-44 1 0,16-2 36,113-7 116,-34 4-80,41 4 96,-61 3-64,47-13-36,-100 5-65,0 2 0,69 5 0,-38 8 27,-20-2-10,70-1 0,-47-5 15,-55 1-10,64-5 0,168-12 162,-206 14-141,-37 1-28,0 2 1,30 6-1,-26-4 2,30 1 1,123 3 77,-99-8 15,82-9-1,-159 8-122,72-6 56,-21 1-16,103 2 0,-113 7 2,9 1 50,93-4-1,47-7 138,-89 5-30,78-5 1,-163 7-179,-1 1 1,24 4-1,-25-2 26,0-1 1,35 0-1,-40-2-17,-1 0 1,22 4 0,-26-2-32,0-1 1,0 0-1,0-1 1,0 0 0,0 0-1,0 0 1,0-1-1,13-3 1,-20-6-2802,-1 0 1669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29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6281,'-9'134'87,"8"-38"-44,2-76-25,2-16 1,-3-4-18,4 2 42,0-1 0,0 1 0,1-1-1,-1 0 1,0 0 0,1-1-1,-1 1 1,0-1 0,1 0 0,-1 0-1,1-1 1,6-1 0,29 0 378,-15 2-125,48-6 0,7 0-64,-63 7-193,-1 1 0,0 1-1,0 0 1,0 2 0,25 9 0,-12-2 71,-22-8-90,0-1 1,0 0-1,0 0 0,0 0 0,0-1 0,1-1 0,0 1 0,-1-1 1,1 0-1,-1-1 0,1 0 0,11-1 0,29 1 64,-40 1-73,-1 0 0,1-1 0,-1 0 0,1 0-1,-1-1 1,0 0 0,11-3 0,-10 1-1,0 0 0,0 1 0,0 0 1,0 1-1,0-1 0,1 2 0,-1-1 0,0 1 1,1 0-1,11 2 0,-17-1-8,0-1 1,0 0-1,0 0 0,0-1 1,0 1-1,0 0 1,0-1-1,-1 0 0,6-1 1,15-3 14,-22 5 42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30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0 5497,'4'15'597,"-1"1"-1,0-1 0,0 18 1,0-10-493,1 15 22,-1 0 0,-3 0 0,0 0 0,-3 0 0,-11 58 0,3-14-26,-37 316 871,41-348-921,5-37 3,0 0 0,0 0-1,1 0 1,1 0-1,0 0 1,1 0-1,3 20 1,2-11-1,13 47 87,-18-65-113,1 1 0,0-1 0,0 0 0,0 0 0,1 0 0,-1 0 0,1 0 0,0-1 0,0 1 0,0-1 0,7 6 0,-9-9 71,21 13 24,-15-10-93,31 20 4,-25-15-16,-1 0-1,27 10 1,-7-7 29,1-2 0,1-1 0,-1-1 0,65 3 0,-33-3 13,0 2 2,-55-9-105,-9-5 169,-11-10-3925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31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3553,'1'1'206,"1"0"-1,-1 0 1,0 0 0,0 0 0,1 0-1,-1 0 1,1 0 0,-1 0 0,1-1-1,-1 1 1,1-1 0,-1 1 0,1-1-1,-1 0 1,1 1 0,0-1 0,-1 0-1,1 0 1,-1 0 0,4-1 0,13 3-149,-8-1-24,8 1 106,1 0 0,-1-1-1,32-2 1,33-9 250,77-11 64,-134 18-383,0 0 1,44 3-1,-36 0 29,-31 0-87,0 1-1,-1-1 0,1 1 0,0 0 0,0-1 0,-1 1 0,1 0 0,-1 1 0,4 1 1,-5-3-12,-1 0 1,1 0 0,-1 1 0,1-1-1,-1 0 1,0 0 0,1 1 0,-1-1 0,1 0-1,-1 1 1,0-1 0,1 0 0,-1 1-1,0-1 1,0 1 0,1-1 0,-1 0 0,0 1-1,0-1 1,1 1 0,-1-1 0,0 1-1,0-1 1,0 1 0,0-1 0,0 1-1,0-1 1,0 1 0,0-1 0,0 1 0,0-1-1,0 1 1,0-1 0,0 0 0,0 1-1,0-1 1,-1 1 0,1-1 0,0 1 0,0-1-1,-1 1 1,1-1 0,0 0 0,0 1-1,-1-1 1,1 0 0,0 1 0,-1-1-1,1 0 1,-1 1 0,1-1 0,0 0 0,-1 0-1,1 1 1,-1-1 0,1 0 0,-1 0-1,-13 2-1352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0:5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82 1112,'-63'-20'3957,"-14"-17"-2889,77 37-946,0 0-1,0 0 0,-1 0 1,1-1-1,0 1 1,0 0-1,-1 0 0,1 0 1,0 0-1,0 0 1,-1 0-1,1 0 0,0 0 1,-1 0-1,1 0 0,0 0 1,0 0-1,-1 0 1,1 0-1,0 0 0,0 0 1,-1 0-1,1 1 1,0-1-1,0 0 0,-1 0 1,1 0-1,0 0 1,-1 1-1,2-1-70,-1 0 1,0 1 0,1-1-1,-1 0 1,0 0-1,1 0 1,-1 1-1,0-1 1,1 0-1,-1 0 1,0 0 0,1 0-1,-1 0 1,1 0-1,-1 0 1,0 0-1,1 0 1,-1 0-1,1 0 1,-1 0 0,0 0-1,1 0 1,-1 0-1,1 0 1,-1 0-1,0 0 1,1 0-1,-1-1 1,0 1 0,1 0-1,85-25 106,-82 25-151,0-1-1,0 0 1,0 1-1,1 0 1,-1 0-1,0 1 1,0-1-1,0 1 1,1 0-1,-1 0 0,0 0 1,0 0-1,0 1 1,0 0-1,-1 0 1,5 2-1,20 9 93,77 13 199,18 5-171,-53-13-48,105 13 1,-57-12-28,-84-14-27,41 0 0,19 2 25,-50 0-7,-1-2-1,88-2 0,111-10 38,-210 7-72,-1 1 0,35 6 0,36 0-9,128 3 26,-139 1 9,26-8-3,76-2 129,12-8-128,83-7 12,-190 3-41,-11-1 5,141 1 0,-146 8-10,-60 1 6,0 1 0,-1 1 0,1 1 0,33 6 0,-38-3-2,0-1 0,0 0 1,0-1-1,1-1 0,-1-1 1,1 0-1,29-5 0,-6 0 4,-31 5-6,-1-1 0,1 0 1,15-4-1,-16 3 1,0 0 1,1 1-1,-1 0 0,1 0 1,-1 1-1,1 1 0,17 2 1,-16-1-2,1-1 1,0 0-1,0-1 0,18-2 1,-23 1 0,1 0 0,-1 0 0,0 1 0,0 0 0,0 0 0,0 1 0,1 0 0,12 3 0,-8-2 3,0 0 0,1-1-1,-1-1 1,0 1 0,14-3 0,7 1-16,-7 0 14,-7 1 1,1 0 0,-1 1 1,0 1-1,29 6 0,66 11-2,-93-16 4,-1 0 0,1-2 1,-1 0-1,37-3 0,-27-2-17,-29 4 13,0 0 1,0 0 0,0-1 0,0 1-1,0 0 1,0 0 0,0 0-1,0 0 1,0 1 0,0-1-1,0 0 1,0 0 0,0 0-1,0 1 1,0-1 0,0 1-1,0-1 1,0 1 0,-1-1-1,2 1 1,6 4-14,11-4-1921,-17-1 1018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32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47 2144,'-64'-47'6868,"80"53"-7451,-4-1 945,7 3-311,-10-4-17,1 0-1,0-1 1,0 0 0,1 0 0,20 2 0,19 0 191,0-2 0,1-2 1,52-7-1,-83 3-188,0 2 1,0 0-1,0 0 0,0 2 1,0 1-1,0 0 1,35 10-1,-4 0 54,-41-11-82,0 1 0,0 1 0,0 0 1,0 0-1,0 0 0,0 2 0,15 8 0,-24-13-12,-1 1 1,0-1-1,0 0 0,0 0 1,0 0-1,0 1 1,0-1-1,0 0 0,0 0 1,0 0-1,1 0 1,-1 0-1,0 1 0,0-1 1,0 0-1,0 0 1,0 0-1,1 0 0,-1 0 1,0 0-1,0 0 1,0 0-1,1 0 0,-1 0 1,0 1-1,0-1 1,0 0-1,0 0 1,1 0-1,-1 0 0,0 0 1,0 0-1,0 0 1,1 0-1,-1-1 0,0 1 1,0 0-1,0 0 1,1 0-1,-1 0 0,0 0 1,0 0-1,0 0 1,0 0-1,0 0 0,1-1 1,-1 1-1,0 0 1,0 0-1,0 0 0,0 0 1,0 0-1,0-1 1,1 1-1,-2-9-1409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33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0 669 4217,'0'0'1614,"1"-1"-1453,-1 0 1,0 0-1,0 0 0,1 0 1,-1 0-1,1 0 1,-1 0-1,1 0 1,-1 0-1,1 0 1,0 0-1,-1 1 1,2-2-1,10-8-35,0 0 1,0-1-1,14-18 1,-18 20-74,4-6 16,0-1 0,0 0 0,-2-1 0,0 0 1,-1-1-1,14-36 0,-14 23-15,-1-1 1,-1 1-1,-1-1 0,-2-1 1,-2 1-1,0 0 0,-7-61 1,4 83 7,-1 0 0,0 0 0,-1 0 0,0 1-1,-1-1 1,-8-15 0,3 4 216,8 20-274,1 0 1,0 0-1,-1 1 1,1-1-1,-1 0 1,1 1 0,-1-1-1,1 0 1,-1 1-1,1-1 1,-1 0 0,1 1-1,-1-1 1,0 1-1,-1-2 1,2 2-7,0 0 0,-1 0 0,1 0 1,-1 0-1,1 0 0,0 0 0,-1 0 0,1 0 1,-1 0-1,1 0 0,0 1 0,-1-1 0,1 0 1,0 0-1,-1 0 0,1 0 0,-1 1 0,1-1 1,0 0-1,-1 0 0,1 0 0,0 1 0,0-1 1,-1 1-1,-2 2-3,1 1 1,-1 0-1,1 0 0,0 0 1,0 0-1,-1 6 1,-5 13 2,2-1 0,0 1 1,2 1-1,-4 45 1,8-40 2,1 1 0,1-1 1,2 1-1,1-1 0,8 29 1,43 141-9,-52-186 10,1-1 0,1 0 1,0 0-1,0 0 0,11 14 0,46 51 21,-28-36-6,-31-36-13,0-1-1,1 1 1,0-1-1,0 0 1,0 0-1,0-1 0,1 0 1,-1 1-1,1-2 1,12 5-1,-14-5 0,0-1 0,1 0 1,-1 0-1,1-1 0,-1 1 0,1-1 0,-1 0 0,1 0 0,-1 0 0,1-1 0,-1 0 0,1 0 1,-1 0-1,1 0 0,-1-1 0,7-3 0,-3 0 17,0 1 0,0-2 0,0 1 0,-1-1 0,0 0 0,0-1 0,-1 0 0,0 0 0,0 0-1,-1-1 1,0 1 0,0-1 0,6-14 0,-2 5 4,-6 12-13,0 0-1,-1 0 1,1-1 0,-1 1-1,0-1 1,1-8 0,-2 11-3,-1 1 1,0 0 0,-1 0 0,1-1 0,0 1 0,-1 0 0,1 0-1,-1-1 1,0 1 0,0 0 0,0 0 0,0 0 0,0 0 0,0 0-1,0 0 1,-1 0 0,1 1 0,-1-1 0,1 0 0,-4-2 0,0 0 13,3 1-18,-1 0 1,0 1 0,0-1 0,1 1-1,-1 0 1,-1 0 0,1 0 0,0 0-1,0 0 1,-1 1 0,1 0-1,-1-1 1,0 1 0,1 1 0,-6-2-1,3 1-10,-1 1 0,0-1 0,1 1 0,-1 0 0,0 1 0,1 0 0,-1 0 0,0 0 0,1 1 0,-1 0-1,1 0 1,0 1 0,0-1 0,0 2 0,-11 6 0,-7 6-226,20-14 82,-1 1 0,1-1 0,0 1 0,0 0 1,0 0-1,0 1 0,0-1 0,1 1 0,0 0 0,0 0 0,0 0 0,0 0 0,0 0 0,1 1 0,-3 5 0,2-4-1509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34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81 5001,'-45'-16'1423,"45"16"-1426,-1 0 0,1 0 0,0-1 0,0 1 0,0 0 0,-1 0 0,1 0 0,0-1 0,-1 1 0,1 0 0,0 0 0,0 0 0,-1 0 0,1 0 0,0 0 0,-1-1 0,1 1 0,0 0 0,-1 0 0,1 0 0,0 0 0,-1 0 0,1 0 0,0 0 0,-1 1 0,1-1 0,0 0 0,-1 0 0,1 0 1,0 0-1,0 0 0,-1 0 0,1 0 0,0 1 0,-1-1 0,1 0 0,0 0 0,0 1 0,-1-1 0,-5 3 864,15-2-267,27 12-264,-30-11-282,0 0 1,0 0-1,0 0 1,0-1 0,0 0-1,0 0 1,1 0-1,-1-1 1,0 0-1,0 0 1,9-2 0,108-20 672,-63 10-582,79-20-9,-99 26-121,44 0 0,-76 5-29,-1 1 0,0-2 1,0 1-1,1-1 1,8-3-1,-10 3-72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35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 4753,'-77'41'1336,"69"-34"-1006,13-4-261,13-4-40,161-8 1970,-102 7-1631,116-18 1,-193 20-369,28-6 78,0 1 0,0 2-1,1 1 1,32 1 0,-61 1-76,0 0 1,1 0-1,-1 0 0,1 0 0,-1 0 1,1 0-1,-1 0 0,0 0 1,1 0-1,-1 0 0,1 1 0,-1-1 1,0 0-1,1 0 0,-1 0 1,0 1-1,1-1 0,-1 0 0,0 0 1,1 1-1,-1-1 0,0 0 0,1 1 1,-1-1-1,0 0 0,1 1 1,-2-1-44,1 1 1,0-1 0,0 0 0,0 0 0,0 1 0,-1-1 0,1 0-1,0 0 1,0 1 0,0-1 0,-1 0 0,1 0 0,0 0 0,0 1-1,-1-1 1,1 0 0,0 0 0,-1 0 0,1 0 0,0 0 0,0 0 0,-1 0-1,1 0 1,0 0 0,-1 1 0,1-1 0,0 0 0,-1-1 0,1 1-1,0 0 1,-1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38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586 121 2088,'103'1'945,"-103"-1"-923,1 0 0,0 0 0,-1 0 0,1 0 0,-1 0 0,1 0 0,0 0 0,-1 0 0,1 0 0,-1 0 0,1 0 1,-1-1-1,1 1 0,-1 0 0,1 0 0,-1-1 0,1 1 0,-1 0 0,1-1 0,-1 1 0,1-1 0,-1 1 0,1 0 0,-1-1 1,0 1-1,1-1 0,-1 1 0,0-1 0,0 1 0,1-1 0,-1 1 0,0-1 0,0 0 0,0 1 0,0-1 0,1 1 0,-1-2 0,-7-19 414,4 13-266,1-3 51,2 9 8,0 0 1,0 1 0,0-1-1,-1 0 1,1 0-1,-1 0 1,1 1-1,-1-1 1,0 0-1,1 0 1,-1 1-1,0-1 1,-2-1-1,0 0-75,-1 1 0,1 0 0,-1 0 0,0 0 0,0 0 0,0 1 0,-8-3 0,6 2-128,-9-3 69,0 1 1,-1 0-1,-16-1 0,0 2 53,0 1 0,0 2 0,-1 2 0,-58 9 0,80-9-144,-79 17 76,79-15-72,0 0 1,1 0 0,0 0-1,0 2 1,0-1 0,-13 11-1,9-4-9,1 1 0,0 0 0,1 1 0,1 0 1,0 1-1,1 0 0,0 1 0,1 0 0,-10 27 0,14-27 3,0 0 1,1 0-1,1 0 1,0 0 0,0 21-1,0 4 0,-3 75-2,5-108 1,0 0 0,1 0 1,1 0-1,-1 0 0,1 1 0,1-1 0,3 11 0,2 1 9,15 30 0,-20-44-9,3 1-2,-1 0 0,1 0 0,-1 0 0,2-1 0,-1 0 0,1 0 0,11 9 0,53 35 36,-29-22-20,100 64 91,-126-84-72,0-2 0,1 1 0,0-2 0,0 0 0,0-1 0,0-1 1,1 0-1,-1-1 0,31-1 0,-35-3 1,0 0 1,-1-1-1,1 0 1,-1-1-1,1-1 1,-1 1-1,20-14 1,-5 4 83,-18 10-73,0-1 0,-1-1 1,0 1-1,-1-1 0,1-1 1,9-11-1,16-15 85,-24 24-100,1 0 1,-1-1 0,-1 0 0,0 0 0,9-18 0,8-12 61,-20 35-80,-2 0 0,1-1-1,0 1 1,-1-1 0,0 1 0,-1-1 0,1 0 0,-1 0 0,1-7 0,-1-56 109,-2 24-23,1 37-73,-1 0-1,0 0 1,0 0-1,-1 0 1,0 0-1,-3-9 1,2 8-9,1 0 1,-1 0-1,0-17 0,2 20 1,0-1 0,-1 1-1,0 0 1,0 0 0,0-1-1,0 1 1,-7-10 0,-27-41 77,24 40-77,-46-67 91,54 79-104,-1 0 0,1 1 0,-1-1 0,0 1 0,-1 0 0,-7-5 0,-13-10 15,3 2-46,17 14-106,0-1-1,1 0 1,-1-1 0,1 0 0,0 1 0,0-2 0,0 1 0,-4-8 0,8 11-578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38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8634,'0'0'7,"-1"0"0,1 0 0,-1 0 0,1 1 1,0-1-1,-1 0 0,1 1 0,-1-1 0,1 0 0,0 1 0,-1-1 0,1 0 1,0 1-1,-1-1 0,1 1 0,0-1 0,-1 1 0,1-1 0,0 1 0,0-1 1,0 1-1,0-1 0,-1 1 0,1-1 0,0 1 0,0-1 0,0 1 1,0-1-1,0 1 0,0-1 0,0 1 0,1-1 0,-1 1 0,0-1 0,0 1 1,0-1-1,1 1 0,0 3 42,1 0 1,0 0-1,0 0 1,0-1-1,0 1 1,5 5-1,92 97 150,-60-62-74,-15-17-38,-1 0-1,-1 1 1,-2 1-1,21 39 0,-21-31 2,-14-29-76,-1 2-1,0-1 1,-1 0 0,0 1-1,5 19 1,-8-20-140,2 6 459,-2-14-879,-1-8-1080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39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49 5089,'3'-39'1359,"-3"38"-1339,0 1 0,0-1 0,0 1 0,-1-1 0,1 1 0,0-1 0,-1 1 0,1-1 0,0 1 0,-1 0 0,1-1 0,0 1 0,-1-1 0,1 1 0,-1 0 0,1-1 0,-1 1 0,1 0 0,-1 0 0,1-1 0,-1 1 0,1 0 0,-1 0 0,1 0 0,-1 0 0,1 0 0,-1 0 0,1 0 0,-1 0 0,1 0 0,-1 0 0,0 0 0,1 0 0,-1 0 0,1 0 0,-1 0 0,1 0 0,-1 1 0,-4-1 1079,5 17-141,23 106-753,14 111-125,-23-104-63,-15-123-62,1-6 41,0-1 0,0 0 1,0 0-1,0 0 0,0 0 0,0 0 0,0 0 1,0 1-1,-1-1 0,1 0 0,0 0 0,0 0 1,0 0-1,0 0 0,0 1 0,0-1 0,0 0 1,0 0-1,0 0 0,0 0 0,0 0 0,0 0 1,0 1-1,1-1 0,-1 0 0,0 0 0,0 0 1,0 0-1,0 0 0,0 0 0,0 1 0,0-1 0,0 0 1,0 0-1,0 0 0,0 0 0,1 0 0,-1 0 1,0 0-1,0 0 0,0 0 0,0 1 0,0-1 1,0 0-1,1 0 0,-1 0 0,0 0 0,0 0 1,0 0-1,0 0 0,0 0 0,1 0 0,-1 0 1,0 0-1,0 0 0,0 0 0,0 0 0,0 0 1,0 0-1,1 0 0,0 0-192,-5-4-1358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40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66 696,'-44'-7'7563,"176"14"-7031,25-11-303,-118 2-194,76-9 117,-99 9-119,-1-2 0,1 0-1,-1-1 1,0 0 0,17-9-1,-27 12-25,0-1 0,-1 2 0,1-1-1,0 0 1,0 1 0,0 0 0,0 0 0,0 0-1,0 1 1,8-1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42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56 2248,'-7'-10'2285,"5"8"-1943,1 0 1,-1 0 0,1 0 0,-1 0-1,0 0 1,0 0 0,0 1 0,0-1 0,0 1-1,0-1 1,-3-1 392,9 42-371,48 140 236,-40-139-563,123 392 188,-123-398-152,1-1 1,2 0-1,1-1 1,1-1-1,24 32 1,-32-46-24,-1-2 0,-8-15-31,0 0-1,0 1 0,0-1 1,1 0-1,-1 0 0,0 0 1,0 0-1,0 0 0,0 0 1,0 1-1,0-1 0,0 0 1,0 0-1,0 0 0,0 0 1,0 0-1,1 0 0,-1 0 1,0 0-1,0 1 0,0-1 1,0 0-1,0 0 0,0 0 1,1 0-1,-1 0 0,0 0 1,0 0-1,0 0 0,0 0 1,0 0-1,1 0 0,-1 0 1,0 0-1,0 0 0,0 0 1,0 0-1,0 0 0,1 0 1,-1 0-1,0 0 0,0 0 1,0 0-1,0 0 0,0-1 1,0 1-1,1 0 0,-1 0 1,0 0-1,0 0 0,0 0 1,0 0-1,0 0 0,0 0 1,0-1-1,0 1 0,0 0 1,1 0-1,-1 0 0,7-14 19,1 1 0,0 0 0,1 0-1,17-17 1,-13 16-12,-1-1-1,17-28 1,64-120 84,-58 98 67,42-107 0,-52 111-161,65-157 6,-82 200-15,-1 1 0,2 0 1,0 0-1,1 1 0,22-26 0,-28 38-17,0-1 21,-9 3-381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43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0 3897,'-39'19'1598,"38"-19"-1568,0 1 0,0 0 0,0 0 0,0 0 0,1 0 0,-1 0 0,0 0 0,0 0 1,0 0-1,1 0 0,-1 0 0,1 0 0,-1 0 0,1 1 0,-1-1 0,1 0 0,-1 0 1,1 1-1,0-1 0,0 0 0,0 1 0,0 1 0,-1 4-293,1-6 382,0-1 0,0 1 0,0 0 1,0 0-1,0 0 0,0 0 0,0 0 0,0-1 0,1 1 0,-1 0 1,0 0-1,0 0 0,1-1 0,-1 1 0,1 0 0,-1 0 1,1-1-1,0 2 0,5 9 5,35 65 369,16 28-81,-27-31-337,-18-40 7,26 47-1,-2-17 20,3-1 0,3-2-1,64 71 1,-29-37-31,-50-58 220,49 48 0,-72-80-242,30 24 214,-32-26-229,1-1 0,0 0 0,-1 1 0,1-1 0,-1-1 0,1 1 0,0 0 0,0 0 0,0-1 0,-1 0 0,1 0 0,0 0 0,5 0 0,-7 0-9,-1 0 0,1 0 0,0 0 0,-1 0 0,1-1 1,-1 1-1,1 0 0,0 0 0,-1 0 0,1-1 0,-1 1 0,1 0 1,-1-1-1,1 1 0,-1 0 0,1-1 0,-1 1 0,1-1 0,-1 1 1,1-1-1,-1 1 0,0-1 0,1 1 0,-1-1 0,0 0 0,0 1 1,1-1-1,-1 1 0,0-1 0,0 0 0,0 1 0,1-1 0,12-26 356,24-22-275,-35 47-94,0-1-1,-1 1 0,1-1 0,-1 0 0,1 1 1,-1-1-1,0 0 0,0 0 0,-1 0 1,1 0-1,0 0 0,-1 0 0,0-4 1,1-4 21,8-61 174,-3 1-1,-4-83 0,0 11-120,0 90 39,2 0 1,14-72 0,-17 125-126,-1-1 5,0 0-1,1 0 1,-1 1 0,0-1-1,0 0 1,1 0-1,-1 0 1,0 0-1,0 0 1,0 1-1,0-1 1,0 0 0,0 0-1,0 0 1,0 0-1,-1 0 1,1 0-1,0 1 1,0-1 0,-1 0-1,1 0 1,-1 0-1,1 1 1,0-1-1,-1 0 1,1 1-1,-1-1 1,0 0 0,1 1-1,-2-2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0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2192,'39'39'1357,"-38"-38"-1155,1 1-1,0 0 1,0-1 0,0 1 0,0-1-1,0 0 1,0 0 0,0 0 0,1 0-1,-1 0 1,0 0 0,1-1 0,-1 1 0,0-1-1,1 1 1,-1-1 0,1 0 0,-1 0-1,0 0 1,1 0 0,-1-1 0,1 1 0,3-2-1,6 0-204,30-4 276,-29 3 9,1 1 0,24-1 0,100-3 299,-64 2-132,77-8-202,34 0-37,48-2-96,-206 14-83,-15-1-7,1 1-1,0 0 0,0 1 1,-1 0-1,1 1 0,16 5 0,8 3 38,1-1 0,1-2 0,-1-2 0,1-2 0,55-1 0,13 6-4,-7 1-22,-82-8-33,126-2 45,-102 1-37,44 4-1,-26 0 2,-13-1 43,41 0 0,-47-2-49,-31 0 0,0-1 0,1 0 0,-1 0 0,15-3 0,-12 1-4,0 1-1,-1 1 1,1 0-1,0 1 1,0 0-1,15 4 1,38 2-1,245-9 40,-233-1-20,-57 2-22,0 0 1,0 0 0,-1 2 0,26 4 0,-33-3-1,0 0 0,1-1 1,-1 0-1,1-1 1,20-3-1,65-16-2,-75 13 2,-14 5 5,0 0 1,1 0-1,-1 1 1,0 0-1,20 4 1,20 0 7,-7-3-12,59 8 0,-73-4-4,0-2 0,0-2 0,58-3 0,-41-1 9,66 4-1,3 0 2,-109-1-3,0 1-1,0-1 0,0 1 1,0 0-1,0 1 0,7 3 1,-8-4 2,0 1 1,-1-1-1,1 1 0,0-1 1,0 0-1,0-1 0,1 1 1,-1-1-1,8-1 1,-1-1-10,-1 1 1,1 0-1,0 1 1,0 0-1,15 2 1,4 0-6,-24-2 12,0 1 0,1-1 1,-1 1-1,0 1 0,0-1 0,0 1 1,8 3-1,-6-2 1,0 0 0,0 0 1,1-2-1,-1 1 0,19 0 0,21 4-15,20 2 28,49-5-16,-116-3-1,0 1 0,0-1 1,0 1-1,0 0 1,-1-1-1,1 1 0,0 0 1,-1 0-1,1 0 1,2 2-1,-3-1 2,1-1 0,0 1 0,1-1 0,-1 0-1,0 0 1,0 0 0,0 0 0,4 1 0,63 10 3,-18-7 117,-49-5-110,1 1 0,0 0 0,-1 0-1,1 1 1,-1-1 0,1 0 0,-1 1-1,0-1 1,0 1 0,1 0 0,-1 0 0,3 3-1,-2-3-1113,-1-2-421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12:52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2809,'-40'42'1227,"40"-42"-1193,0 0 0,0 0 0,0 0 0,0 0 0,0 1 0,-1-1 0,1 0 0,0 0 0,0 0 0,0 0 0,0 0 0,0 1 0,0-1 0,-1 0 0,1 0 0,0 0 0,0 0 0,0 0 0,0 0 0,-1 0 0,1 0 1,0 0-1,0 1 0,0-1 0,-1 0 0,1 0 0,0 0 0,0 0 0,0 0 0,-1 0 0,1 0 0,0 0 0,0 0 0,0 0 0,0-1 0,-1 1 0,1 0 0,0 0 0,0 0 0,0 0 0,-1 0 0,1 0 0,0 0 0,0 0 1,0 0-1,0-1 0,0 1 0,-1 0 0,1 0-15,0-1 0,1 1 0,-1 0 1,0 0-1,0-1 0,0 1 0,0 0 1,0 0-1,1-1 0,-1 1 1,0 0-1,0 0 0,0 0 0,1-1 1,-1 1-1,0 0 0,0 0 0,1 0 1,-1 0-1,0 0 0,0-1 0,1 1 1,-1 0-1,0 0 0,1 0 0,-1 0 1,0 0-1,0 0 0,1 0 0,-1 0 1,0 0-1,1 0 0,-1 0 0,0 0 1,0 0-1,1 0 0,-1 0 0,1 1 1,44 3 21,37 1 86,-57-4 6,0 2 0,35 7 0,25 3 68,-73-11-129,0 0 0,0 1 0,0 1 0,-1 0 0,21 10 0,-19-8-2,1 0 0,18 5-1,126 19 90,-65-11 18,-59-10-57,43 4 0,-16-8 11,1-2 0,0-3 0,71-10-1,-41 5 21,17-3-55,-2-4-55,-61 9-30,60-14 1,-80 11 4,1 2 0,-1 0-1,1 2 1,0 1 0,46 4 0,-49-2-13,0-1 0,42-5 0,-9 0 5,-28 6-4,0 1 1,-1 1-1,1 2 1,36 10-1,-61-14-3,16 4 0,-1-1 0,1-1 0,0-1 0,0 0 1,0-2-1,-1 0 0,22-3 0,-15 0-1,0 2 0,0 1 0,32 4 0,-29-1 0,1-2 1,34-3-1,3-6 11,-23 2-9,49 0 0,31-3 5,-79 4-3,50 1 0,23 3 4,-40-1-1,-57 0-4,0 2-1,0 0 1,27 4-1,-28-1-2,8 2 3,1-1-1,56 0 0,-77-4-4,59-3 40,128-21 0,-149 17 23,81-4 0,-75 9-26,60-12-1,-61 4-7,0 2 0,1 2 0,86 1 0,-129 6-23,61 2 4,109 21 1,-143-16-10,94 23 4,-98-23 9,1-1 0,0-1 0,56 2 0,103-10 76,-123-1-52,1 3 0,69 9 0,161 15 23,-229-18-34,-42-3-13,0-1 1,51-2-1,-11-5-9,80 6 0,-48 1 1,-39-1 2,71-3 1,10 3 1,-54 2-8,-68-2-3,36 6 0,-38-4 7,-1 0 0,0-2-1,21 0 1,-16 0 1,0 0 0,1 1 0,-1 1 0,30 9 0,-25-6 0,0 0 0,33 1 0,24-5 8,-13 0 16,94 13 1,-129-11-22,0-1-1,0-2 1,49-6 0,22 1-4,-43 3 15,123-19 1,20-17-6,-171 32 11,1 1 0,-1 2 0,1 2 0,58 6 0,31 0 25,-69-4-12,-29 0 29,44-2 0,173-5 128,-222 5-179,0-2 0,25-5 0,-26 4 11,0 0 1,24 1-1,-15 1 12,0-1 0,37-7 0,-35 3-25,52 0-1,176 12 78,-208-1-76,-36-3-10,1 0 0,27-2-1,4-2 5,66 7-1,-68-2 21,75-4 0,16-20-2,-97 13-17,11 1 6,64-1-1,-35 4 1,-34 1-13,172-10-19,-173 8 26,-35 3-9,0 0 0,0 2 0,-1-1 0,24 3-1,-1-1 11,-30-2-11,0 1 1,-1-1 0,1 1 0,0 0-1,0 0 1,-1 1 0,1-1 0,0 1 0,-1 0-1,1 0 1,0 0 0,-1 0 0,1 0 0,-1 1-1,6 3 1,-8-4 34,-5 14-21,0 35-9,4-36-4,-1 1 0,-3 16 0,-3-1 1,4-18 2,0 1 0,1 0 0,0-1 1,1 1-1,0 0 0,2 16 0,1-5-5,0 0-1,-2 0 1,-4 34 0,2-29 3,2 54 1,3-15 29,-6 73 0,0 6 94,3-127-104,9 198 158,-7-91-48,-2-29-53,3-65-46,12 54 1,-1-13 24,-6-15-36,-1 73 0,-1-29 16,-3-74-19,-1 1 1,-2-1-1,-1 1 1,-6 41-1,-3-2 40,3 0-1,2 112 1,2-123-46,2-36 11,0 0-1,2 26 1,0-42-17,-1 0-1,0 0 1,-1 0 0,1 0-1,-3 8 1,-1 19-4,4-28-1,-1 0 1,0 0-1,0 0 0,0 1 1,-1-1-1,0 0 1,0-1-1,0 1 1,0 0-1,-1-1 1,-3 6-1,-7 13 1,11-19-39,0-1 0,1 1 0,-1 0 0,1-1 0,0 1 0,0 0 0,0 0 0,1 0 0,0 0 0,-1 0 0,1 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0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12 1016,'52'76'719,"-40"-61"901,-9-15 75,-4-1-1589,1 1 0,0-1 0,0 1 0,0-1 0,-1 1 0,1-1 0,0 1 0,0-1 0,-1 1 0,1-1-1,0 1 1,-1-1 0,1 1 0,-1 0 0,1-1 0,-1 1 0,1 0 0,-1-1 0,1 1 0,-1-1 0,0 1-14,-1 0 0,1-1 0,0 1 1,0-1-1,0 1 0,0-1 0,0 1 0,0-1 0,0 0 0,0 0 1,0 1-1,0-1 0,0 0 0,0 0 0,1 0 0,-1 0 1,0 0-1,0 0 0,0-1 0,-15-16 859,-42-15-813,33 22-64,18 8-28,0 0 0,0 1 0,0 0-1,-1 0 1,1 1 0,-1 0 0,1 0 0,-12 1 0,-62 7 325,80-7-368,-20 4 96,1 1 0,0 1 0,-29 14 0,25-11-87,20-7-10,0 1 1,0-1 0,0 1-1,0 0 1,0 0 0,0 0-1,1 1 1,0 0 0,-1-1-1,2 1 1,-6 7 0,2-1 9,0 1 0,1 0 1,-6 17-1,-2 38 27,12-64-38,1 0-1,-1-1 1,1 1 0,0 0 0,-1-1 0,1 1-1,0-1 1,0 1 0,0 0 0,0-1 0,1 1-1,-1 2 1,1 1 2,-1-1-3,0 0 0,1 0 0,-1 0 1,1 0-1,0 0 0,0-1 0,0 1 0,0 0 0,1-1 0,2 6 0,1 1 0,-3-6-1,-1 0 0,1 0-1,0-1 1,0 1-1,1-1 1,-1 0-1,1 1 1,-1-1-1,5 3 1,-6-4 1,1-1 0,0 1 0,0 0 0,-1 0 0,1 0 0,-1 0 0,0 0 0,0 0 0,0 0 0,0 0 0,0 1 0,1 3 0,-1-3 0,0 0 0,0 0 1,1 0-1,-1 0 0,1-1 0,-1 1 1,1 0-1,0-1 0,0 1 0,0-1 0,0 0 1,0 0-1,1 0 0,3 3 0,6 3 1,0-1 0,15 6-1,-16-8 8,-1 0 0,0 1 0,11 8 0,-15-9-7,0 0 0,1 0 0,-1-1 0,1 0 1,0 0-1,-1-1 0,2 0 0,-1 0 0,0 0 0,1-1 0,-1 0 0,1-1 0,0 0 0,-1 0 0,12 0 0,13 3-1,-29-3 3,0 0 0,1-1 1,-1 1-1,1-1 0,-1 0 0,1 1 1,0-2-1,-1 1 0,1 0 1,-1-1-1,5-1 0,-5 1-2,-1 0 0,0 1 1,0-1-1,1 0 0,-1 1 0,0-1 0,1 1 0,-1 0 0,0 0 1,1 0-1,-1 0 0,1 0 0,-1 0 0,0 1 0,1-1 0,-1 1 1,0 0-1,0-1 0,1 1 0,3 3 0,31-8 42,-32 5 44,-5-1-127,0 0 0,0 0-1,1 0 1,-1 0 0,0 0-1,0 0 1,0 0 0,1 0 0,-1 0-1,0 0 1,0 0 0,1 0 0,-1 0-1,0 0 1,0 0 0,0 0-1,1 0 1,-1 0 0,0 0 0,0 0-1,0 0 1,1 0 0,-1 0-1,0 0 1,0 0 0,0-1 0,0 1-1,1 0 1,-1 0 0,0 0-1,0 0 1,0 0 0,0-1 0,0 1-1,1 0 1,-1 0 0,0 0-1,0 0 1,0-1 0,0 1 0,0 0-1,0 0 1,0 0 0,0-1-1,0 1 1,0 0 0,0 0 0,0 0-1,0-1 1,0 1 0,0 0 0,0 0-1,0 0 1,0-1 0,0 1-1,0-2-944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0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3281,'43'42'932,"-42"-40"-628,0-1 0,1 0 1,-1 1-1,0-1 0,1 0 0,-1 0 1,1 0-1,-1 0 0,1 0 0,0-1 0,-1 1 1,1 0-1,0-1 0,2 1 0,16 5-311,-17-4 10,64 21 114,-58-21-58,0 0-1,-1-1 0,1 1 1,0-2-1,0 1 1,17-2-1,-18 0-31,1 0 0,-1 1 0,1 1 1,-1-1-1,15 4 0,33 2 61,-55-6-94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0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2417,'-39'66'1277,"38"-66"-1145,1 0-1,0 1 0,-1-1 1,1 1-1,0-1 1,0 0-1,0 1 1,-1-1-1,1 1 1,0-1-1,0 1 0,0-1 1,0 1-1,0-1 1,0 1-1,0-1 1,0 0-1,0 1 0,0-1 1,0 1-1,0-1 1,0 1-1,0-1 1,0 1-1,1-1 1,-1 1-1,0-1 0,0 0 1,0 1-1,1-1 1,-1 1-1,1-1 1,16 10-563,-2-3 768,28 16-221,-41-21-94,1-1 0,-1 0 0,1 0 1,0 0-1,-1 0 0,1 0 0,0-1 0,-1 1 0,1-1 1,0 1-1,0-1 0,0 0 0,4-1 0,-5 1-10,-1 0 0,1-1-1,0 1 1,0 0-1,0 1 1,-1-1-1,1 0 1,0 0-1,-1 1 1,1-1-1,0 1 1,0-1-1,1 2 1,1 0-1,-1-1 1,0 0 0,1 0-1,-1 0 1,1-1 0,0 1-1,-1-1 1,1 0-1,-1 0 1,1 0 0,5-1-1,-5 1 2,0-1 0,0 1 1,0 0-1,0 0 0,0 1 0,0-1 0,0 1 0,0 0 1,0 0-1,7 2 0,-10-2-10,21 8 51,-21-8-50,-1-1 1,1 0-1,0 1 1,0-1-1,0 0 1,0 0-1,0 0 1,0 0-1,0 0 1,0 0-1,0 0 1,0 0-1,0 0 1,0 0-1,0 0 1,0-1-1,0 1 1,0 0-1,0-1 1,0 1-1,1-1 1,0-1-16,0 0 1,0 1-1,1-1 1,-1 1-1,1-1 0,-1 1 1,1 0-1,-1 0 0,1 0 1,-1 0-1,1 1 1,0-1-1,0 1 0,-1-1 1,1 1-1,0 0 1,0 0-1,-1 0 0,5 1 1,-6-1-169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07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3601,'-39'40'1251,"33"-32"-279,10-4-846,0-1 1862,0 5-1950,1 0-1,0 0 1,9 12 0,-7-12 4,-1 1 0,10 18 0,-2 4 90,-10-21-111,0-1 0,10 17 0,-2-5-18,0 1 1,8 23-1,11 21 19,-27-57 43,2 6-172,-3-15 458,0-9 572,9-38-813,-8 34-72,-1-1-1,2-17 1,-2 19-18,0-1 1,0 1-1,1-1 1,1 1-1,0 0 0,0 1 1,1-1-1,11-14 1,-9 12-38,6-7-230,-13 16-1034,-1 3 131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1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3305,'-3'28'3081,"2"-9"-2984,-11-14 1715,-19 52-1415,22-38-318,-21 32 1,19-33 4,1 0-1,-12 30 1,-7 15-48,14-36-30,1 0-1,1 2 1,1-1 0,2 2 0,1-1-1,-9 55 1,10-38 246,32-37-189,-13-5-59,1-1 1,0 0 0,0-1-1,1 0 1,21 0 0,3-4 8,38-6 1,7-1 29,-51 6-31,50-13 1,-56 11-4,-2 1-1,-17 4-7,0-1 1,0 0 0,0 0-1,-1-1 1,1 1-1,0-1 1,-1-1 0,0 1-1,6-4 1,0 2 26,-8 2-523,-7-4-1800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1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3345,'0'-8'5085,"-1"31"-4744,10 212-224,-1-70-106,-6-132-4,0-24 2,-1 1 1,-1-1 0,0 1-1,0-1 1,-1 1 0,0-1 0,-3 13-1,4-22-26,0 0-1,0 0 0,0 0 0,0 1 1,0-1-1,0 0 0,0 0 1,0 0-1,0 0 0,0 0 0,0 0 1,-1 0-1,1 1 0,0-1 1,0 0-1,0 0 0,0 0 1,0 0-1,0 0 0,0 0 0,-1 0 1,1 0-1,0 0 0,0 0 1,0 0-1,0 0 0,0 0 0,-1 0 1,1 0-1,0 0 0,0 0 1,0 0-1,0 0 0,0 0 0,-1 0 1,1 0-1,0 0 0,0 0 1,0 0-1,0 0 0,0 0 1,0 0-1,-1 0 0,1 0 0,0 0 1,0 0-1,0 0 0,0 0 1,0 0-1,0-1 0,0 1 0,0 0 1,-1 0-1,1 0 0,0 0 1,0 0-1,0 0 0,0-1 1,0 1-1,0 0 0,0 0 0,0 0 1,0 0-1,0 0 0,0 0 1,0-1-1,-2 0-499,0-1-546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1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4217,'18'-12'533,"-6"4"-164,0-1 0,0 0-1,-1-1 1,0 0 0,19-23 0,-27 29-302,0 1 1,1-1-1,-1 0 1,1 1-1,0 0 1,0 0-1,0 0 0,0 0 1,1 1-1,-1-1 1,1 1-1,6-2 1,-8 3-43,1 0 0,0 0 0,-1 0 0,1 1 0,0-1 1,0 1-1,0 0 0,-1 0 0,1 0 0,0 0 0,0 1 0,-1-1 1,1 1-1,0 0 0,-1 0 0,7 3 0,-7-1-22,0-1-1,-1 0 1,1 0-1,-1 1 1,1 0-1,-1-1 1,0 1 0,0 0-1,0 0 1,-1 0-1,1 0 1,-1 0-1,0 1 1,1-1-1,-2 0 1,1 1 0,0-1-1,0 0 1,-1 1-1,0 4 1,1 7 3,-1 1 0,-1-1 0,-3 19-1,-1-12-4,-1-1-1,0 1 0,-2-1 1,-16 31-1,-5 14-2,-7 28-9,-64 171 8,97-257 4,2-3 1,0-1 0,0 0 0,-1 0 0,0 0 0,0 0 0,0 0 0,0 0 0,-5 4-1,7-8 1,0 1-1,0-1 1,0 0-1,0 0 1,0 0-1,0 0 1,0 0-1,0 0 1,0 0-1,-1 0 1,1 0-1,0 0 1,0 1-1,0-1 1,0 0-1,0 0 1,0 0-1,0 0 1,-1 0-1,1 0 1,0 0-1,0 0 0,0 0 1,0 0-1,0 0 1,-1 0-1,1 0 1,0 0-1,0 0 1,0 0-1,0 0 1,0 0-1,0 0 1,-1 0-1,1-1 1,0 1-1,0 0 1,0 0-1,0 0 1,0 0-1,0 0 1,0 0-1,0 0 1,-1 0-1,1 0 1,0-1-1,0 1 1,0 0-1,0 0 0,0 0 1,1-11 113,3 2-107,1 0-1,0 0 1,0 1-1,12-14 1,-5 6 1,-9 12-6,0 0 0,0 0 1,0 1-1,0-1 0,0 1 1,1 0-1,-1 0 0,1 0 0,0 0 1,0 1-1,0 0 0,0-1 1,0 2-1,1-1 0,7-2 0,-4 3 14,0 0-1,0 1 0,0 0 0,0 1 0,0 0 0,13 2 1,32 3 190,-48-5-193,-1-1 1,1 1-1,-1 0 0,0 0 0,1 0 1,-1 1-1,0-1 0,0 1 0,0 0 0,0 0 1,0 0-1,0 1 0,6 5 0,9 5 14,0 7-1,-17-17-24,0 0 0,0 0 0,0-1 0,0 1 0,1-1 0,0 1 0,-1-1 1,4 2-1,-2-3-7,-4-1-32,-3 0-1321,2-2 306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1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119 117 3585,'104'-41'1477,"-104"40"-1446,1 1 0,-1 0 0,1 0 0,-1 0 0,1 0-1,-1 0 1,0-1 0,1 1 0,-1 0 0,1 0 0,-1 0-1,0-1 1,1 1 0,-1 0 0,1-1 0,-1 1 0,0 0-1,1-1 1,-1 1 0,0-1 0,0 1 0,1-1 0,-1 1-1,0 0 1,0-1 0,0 1 0,0-1 0,1 1 0,-1-1-1,0 1 1,0-1 0,0 1 0,0-1 0,0 1-1,0-1 1,0 1 0,0-1 0,-1 1 0,1-1 0,0 1-1,0 0 1,0-1 0,0 1 0,-1-1 0,1 1 0,0-1-1,0 1 1,-1 0 0,1-1 0,0 1 0,-1-1 0,1 1-1,0 0 1,-1 0 0,1-1 0,-1 1 0,1 0 0,0 0-1,-1-1 1,1 1 0,-1 0 0,-25-14 1172,25 13-1166,-24-11 103,17 8-98,0 0 0,0 1 0,0-1-1,0 2 1,0-1 0,-1 1 0,-12-2 0,19 4-37,1 0 0,-1-1 0,0 1 1,0 0-1,0 0 0,1 0 0,-1 0 1,0 1-1,0-1 0,0 0 0,1 1 1,-1-1-1,-2 2 0,1 0-6,1 1 0,0 0 0,-1-1 0,1 1 1,0 0-1,0 0 0,0 1 0,-1 3 0,-5 7 1,2-6-1,1 1 1,0 1-1,0-1 1,1 1 0,-6 19-1,9-19-1,0 0 1,0 1-1,1-1 0,0 0 1,1 0-1,0 0 0,4 14 0,23 68-9,-5-22 7,-18-51 18,1 0 1,0-1 0,2 1-1,0-1 1,1-1-1,1 0 1,0 0-1,2-1 1,0 0-1,25 26 1,-7-5 100,-29-36-31,17-9 157,3-4-205,-1 0-1,27-23 1,-45 34-28,0-1 1,0 0-1,0 1 1,-1-1 0,1 0-1,-1 0 1,1 0-1,-1 0 1,0 0-1,0 0 1,0-1-1,0 1 1,0 0 0,0-1-1,-1 1 1,1 0-1,-1-1 1,0 1-1,1 0 1,-1-1 0,0 1-1,0-1 1,-1-3-1,0-10 47,3 3-33,-1 1-1,0-1 1,-1 0 0,-1 1 0,0-1-1,-1 1 1,0-1 0,-6-16 0,-4-13 62,10 33-60,0 0-1,-1 0 0,0 0 0,0 0 0,-1 1 0,-6-11 0,0 4 1,1-1-1,-9-23 0,-8-15 10,24 51-34,1-1 0,-1 1 0,1-1-1,-1 0 1,1 0 0,0 0 0,1 1-1,-1-1 1,0 0 0,1 0 0,0-7 0,0 10-31,0 1 1,0-1 0,0 1 0,0-1-1,-1 1 1,1 0 0,0-1 0,0 1-1,-1-1 1,1 1 0,0 0 0,-1-1-1,1 1 1,0-1 0,-1 1 0,1 0-1,-1 0 1,1-1 0,0 1 0,-1 0-1,1 0 1,-1 0 0,1-1 0,-1 1-1,1 0 1,-1 0 0,1 0 0,-1 0-1,1 0 1,-1 0 0,1 0 0,-1 0-1,1 0 1,-1 0 0,1 0 0,-1 0-1,0 0 1,0 1-375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1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66 4289,'65'8'1711,"-65"-8"-1682,0 0 0,0 0 0,1 0 0,-1 0-1,0 0 1,1 0 0,-1 0 0,0 0 0,1 0 0,-1 0 0,0 0 0,0-1 0,1 1-1,-1 0 1,0 0 0,1 0 0,-1 0 0,0 0 0,0-1 0,1 1 0,-1 0 0,0 0-1,0 0 1,0-1 0,1 1 0,-1 0 0,0 0 0,0-1 0,0 1 0,0 0 0,1 0-1,-1-1 1,0 1 0,0 0 0,0-1 0,-4-12 370,-11-9-322,11 19-85,1-1 92,-1 0 0,1 1 0,-1 0-1,0 0 1,-7-4 0,8 6-40,1 0 0,0 0 0,-1 0 0,1 1 0,0 0 0,-1-1-1,1 1 1,-1 0 0,1 0 0,-1 0 0,1 0 0,-1 1 0,1-1 0,-4 2 0,-4 0-11,0 1 0,1 1 0,0 0 0,-17 9 0,21-10-31,1-1 1,0 1 0,0 0 0,1 0-1,-1 1 1,1-1 0,-1 1-1,1 0 1,0 0 0,0 0 0,-3 8-1,1-3 1,0 0-1,0-1 0,-8 9 1,-13 24 11,25-38-14,0-1 1,0 1-1,0 0 1,0 0-1,0 0 1,1 0-1,0 0 1,-1 0-1,1 0 1,0 0-1,0 0 1,1 0-1,0 4 1,9 42 2,-6-24 1,2-1-1,0 0 1,17 41-1,-14-43-7,10 32 0,-15-39 7,0 0-1,2-1 0,0 1 0,0-1 1,1 0-1,10 14 0,2 2 30,-17-25-23,0 0 0,1-1-1,-1 1 1,1-1 0,0 1 0,1-1-1,-1 0 1,7 6 0,-5-8 17,1 1 0,0-1 0,-1 0 1,1-1-1,0 1 0,0-1 0,0 0 0,0 0 0,-1-1 0,1 0 1,7 0-1,5-2-3,30-5 1,-47 7-22,6-1 10,-1-1 0,1 0-1,-1 0 1,0-1 0,0 1 0,0-2 0,0 1 0,-1 0 0,1-1 0,-1 0 0,0 0 0,0-1 0,0 0 0,0 0 0,-1 0 0,0 0 0,0 0-1,0-1 1,-1 0 0,0 0 0,4-10 0,-1-1 31,-1 1 1,-1-1-1,0 0 0,-1-1 1,-1 1-1,0-32 0,-3 21-5,0 0 0,-2 0-1,-2 0 1,0 0 0,-2 1-1,-12-33 1,17 55-31,-1 0 0,0 0 0,0 0-1,-1 1 1,1-1 0,-1 1 0,0 0-1,-6-5 1,-38-27 40,42 32-41,-32-27-76,23 16-2346,13 13 1692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0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2937,'0'0'4905,"-18"21"-3532,9-6-1285,0 1-1,-13 31 1,20-41-66,0 0 0,0 0 0,1 0-1,0 1 1,0-1 0,0 0 0,1 8 0,-1 9 46,-3 31 105,4 66 0,1-49-3,1-40-51,1-1-1,1 1 1,10 31 0,-7-31-66,-1 0 0,-1 0 1,0 33-1,-7 36 89,4 98 57,5 12-79,-7-142-72,1 72 107,6-31-102,-4-31-34,-2 36-5,1-70-11,-1-36-2,0 1 0,0-1 0,-1 1 0,-1-1 0,-1 12 0,-1-5-2,2-7 0,-1 1 1,1 0 0,0 15-1,1-22-116,1 0 0,-1-1 0,1 1 0,-1 0 0,1 0 0,0-1 0,0 1 0,-1 0 0,1-1-1,0 1 1,1-1 0,-1 1 0,2 1 0,-1-2-739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1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3761,'39'57'1407,"-36"-51"862,-2-7-2241,-1 1 0,0 0-1,0-1 1,1 1 0,-1-1 0,0 1-1,0 0 1,1-1 0,-1 1-1,0 0 1,1 0 0,-1-1 0,0 1-1,1 0 1,-1 0 0,1-1-1,-1 1 1,1 0 0,-1 0 0,0 0-1,1 0 1,-1 0 0,1-1-1,-1 1 1,1 0 0,-1 0 0,1 0-1,-1 0 1,0 0 0,2 1-1,45-6-25,43-6-2,15-2-8,-77 11 4,0-2 0,1 0 0,-1-2 0,-1-1 0,54-20 0,-16 8 85,-77 101-69,7-41-9,3-19-2,2 0 0,0 0 1,6 35-1,0 25 2,-6-70-2,2-1 1,-1 0-1,4 12 1,-3-14 0,0 0-1,0-1 1,-1 1-1,0 0 1,-1 15 0,-1-18-7,1 2 23,-1 0 1,-1 0-1,1 0 0,-1 0 0,-3 9 1,3-15 6,1 1 1,-1 0-1,1-1 0,-1 1 1,0-1-1,0 0 1,0 1-1,0-1 1,-1 0-1,1 0 1,0-1-1,-1 1 0,1 0 1,-1-1-1,0 1 1,0-1-1,-4 2 1,-3-1 53,0 0 0,0-1 0,-1 0-1,1-1 1,0 0 0,-1 0 0,1-1 0,0-1 0,-17-3 0,-17-2-66,33 6-15,-3-1-194,0 1-1,0-2 1,-27-7-1,37 10 45,6 1-1311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1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3129,'0'-1'76,"0"1"1,0 0 0,0-1 0,0 1 0,0-1-1,0 1 1,0 0 0,0-1 0,0 1-1,0-1 1,1 1 0,-1 0 0,0-1-1,0 1 1,0 0 0,1-1 0,-1 1 0,0 0-1,0-1 1,1 1 0,-1 0 0,0 0-1,0-1 1,1 1 0,-1 0 0,0 0-1,1 0 1,-1-1 0,1 1 0,-1 0 0,0 0-1,1 0 1,-1 0 0,1 0 0,20 0 345,-6 1-152,-9-1-236,8 1 139,1-1-1,-1 2 1,26 6-1,-28-5-107,0-1-1,0 0 1,0-1 0,-1 0-1,1-1 1,12-1-1,2 0 6,289 12 299,-307-10-349,-1-1-1,0-1 0,1 0 1,-1 0-1,1 0 1,-1-1-1,0 0 1,0 0-1,10-5 1,18-5 82,-30 11-160,0 0-1,0 1 0,0 0 0,0 0 0,8 1 0,-13-1-381,-1-1-1026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2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3817,'-53'48'1132,"48"-40"-647,11-6 685,12-4-133,-18 1-1258,78-12 371,163-22 15,-148 36-152,-19 1 38,236-1 56,-275 1-104,222 8 59,-123-17 129,-95 2-120,1 3 0,0 1 0,62 8 0,4 14 199,-93-18-249,0 2 0,0-1 1,0 2-1,-1 0 0,21 13 0,-25-12 24,-7-6-39,-1 0-1,1-1 1,0 1-1,-1 0 1,1-1-1,0 1 1,0 0-1,-1-1 1,1 1-1,0-1 1,0 0-1,0 1 1,0-1-1,0 1 1,-1-1-1,3 0 1,-2 0 6,-3-2-923,0 1-227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2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3081,'67'51'1375,"-56"-42"1610,-11-9-2970,0 0-1,-1-1 0,1 1 0,0 0 0,0 0 0,0 0 0,0 0 1,0-1-1,0 1 0,0 0 0,0 0 0,0 0 0,0-1 0,0 1 0,0 0 1,0 0-1,0 0 0,0 0 0,0-1 0,0 1 0,0 0 0,0 0 1,0 0-1,0-1 0,0 1 0,0 0 0,0 0 0,0 0 0,0 0 0,0-1 1,1 1-1,-1 0 0,0 0 0,0 0 0,0 0 0,0 0 0,0-1 1,1 1-1,-1 0 0,0 0 0,0 0 0,19-13 113,33-29 1,-50 39-112,1 1 1,-1-1-1,0 1 1,-1-1-1,1 0 1,0 0-1,-1 0 1,0 0-1,1 0 0,-1 0 1,0 0-1,-1 0 1,1 0-1,0-1 1,-1 1-1,0 0 1,0-6-1,2-7 51,-1 8-49,1 0 1,-1 0 0,0 0 0,0 0 0,-1 0-1,0 0 1,-1 0 0,0 0 0,0 0 0,0 0-1,-1 0 1,-1 0 0,1 1 0,-1-1 0,0 1-1,-1 0 1,0-1 0,0 2 0,-6-9 0,8 13-16,0-2 11,0 2 0,0-1 0,0 0 0,0 0 0,0 0 0,-1 1 0,1 0 0,-1-1 0,0 1 0,0 0 0,0 0 0,-4-2 0,3 2 94,4 2-106,0 0-1,0 0 1,-1-1 0,1 1 0,0 0-1,0 0 1,0 0 0,-1-1 0,1 1 0,0 0-1,0 0 1,-1 0 0,1 0 0,0 0-1,0 0 1,-1 0 0,1-1 0,0 1 0,0 0-1,-1 0 1,1 0 0,0 0 0,-1 0-1,1 0 1,0 0 0,0 0 0,-1 1-1,1-1 1,0 0 0,0 0 0,-1 0 0,1 0-1,0 0 1,0 0 0,-1 0 0,1 1-1,0-1 1,0 0 0,-1 0 0,1 0 0,0 1-1,0-1 1,0 0 0,0 0 0,-1 0-1,1 1 1,0-1 0,0 0 0,0 0 0,0 1-1,0-1 1,0 0 0,0 0 0,0 1-1,-1-1 1,1 0 0,0 1 0,0-1 0,0 0-1,0 0 1,1 1 0,-1-1 0,0 0-1,0 0 1,0 1 0,0-1 0,-2 104-1,2-72-2,13 132-66,-2-57 46,-6-52 8,2 61-37,-6-112 121,-6-10 115,5 5-178,-1 0 0,0 0 0,1 0 0,-1 0 1,1 0-1,0-1 0,-1 1 0,1 0 0,0 0 0,0 0 0,0-1 0,0 1 0,0 0 0,0-2 0,-1-11 21,1 6-20,-3-19 50,2-51-1,2 70-52,1 0-1,0 0 1,0 0-1,1 0 0,0 1 1,0-1-1,1 1 0,-1 0 1,2 0-1,-1 0 0,1 0 1,0 1-1,11-11 1,-9 10 1,1 1 1,-1-1 0,1 1 0,0 1 0,1 0 0,-1 0 0,1 0-1,0 1 1,0 0 0,0 1 0,13-3 0,-22 6-8,1 0 0,0-1 0,0 1 1,1 0-1,-1 0 0,0-1 1,1 1-1,-1 0 0,0 0 1,0 0-1,1 1 0,-1-1 1,0 0-1,1 0 0,-1 1 1,0-1-1,0 1 0,0-1 1,1 1-1,-1-1 0,0 1 1,0 0-1,0 0 0,0-1 0,2 3 1,-4-3-6,0 0-1,0 1 1,1-1 0,-1 0 0,0 1 0,1-1-1,-1 1 1,0-1 0,1 1 0,-1-1 0,1 1-1,-1-1 1,0 1 0,1 0 0,0-1 0,-1 1 0,1 0-1,-1-1 1,1 2 0,0-2 5,-46 72-59,42-66 57,0-1 1,0 0-1,-1 0 0,1 0 1,-1-1-1,-9 7 0,-6 6-27,17-13 6,-1-1 0,1 0-1,-1 0 1,0 0 0,0 0 0,0-1 0,0 0 0,0 0 0,0 0 0,-1 0-1,-5 1 1,4-5-24,-1-1 59,11 7 42,4 0-11,16 11 33,22 26-14,-39-36-43,-1-1-1,1 1 1,0-1-1,0 0 0,0-1 1,1 0-1,13 4 1,-14-5 4,1 1 1,-1 0 0,0 0 0,7 4 0,37 18 79,-17-10-159,-27-13-4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2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54 2737,'75'22'1303,"-75"-22"-1273,0 0 0,0 0 0,1 0 0,-1 0 0,0 0 0,0 0 0,0 1 0,1-1 0,-1 0 0,0 0 0,0 0 1,1 0-1,-1 0 0,0 0 0,0 0 0,1 0 0,-1 0 0,0 0 0,0 0 0,0 0 0,1 0 0,-1 0 0,0 0 1,0 0-1,1 0 0,-1 0 0,0-1 0,0 1 0,0 0 0,1 0 0,-1 0 0,0 0 0,0 0 0,0-1 1,1 1-1,-1 0 0,0 0 0,0 0 0,-5-9 716,-14-7 292,12 12-954,-6-4-2,-1 1 1,0 0 0,0 1 0,-1 1 0,-28-7 0,41 12-71,-1 0 1,1 0 0,-1 0 0,1 0 0,-1 0 0,1 0 0,-1 1 0,1-1-1,-5 2 1,-14 2 141,21-3-149,0-1-1,-1 0 0,1 0 0,0 0 1,0 1-1,-1-1 0,1 0 1,0 1-1,0-1 0,-1 0 0,1 0 1,0 1-1,0-1 0,0 0 1,-1 1-1,1-1 0,0 0 0,0 1 1,0-1-1,0 1 0,0-1 0,0 0 1,0 1-1,0-1 0,0 0 1,0 1-1,0-1 0,0 1 0,0-1 1,0 0-1,0 1 0,1-1 1,4 23 41,10 17-18,-15-39-19,1 1 0,-1 0 0,1-1 0,0 1-1,0 0 1,0-1 0,0 1 0,0-1-1,0 1 1,0-1 0,0 1 0,0-1 0,1 0-1,1 2 1,-1-3 8,0 1-1,0-1 1,0 0-1,1 0 1,-1 0-1,0 0 1,0 0-1,0 0 1,0 0-1,3-2 1,4 1-12,5-1 23,0 0 0,0-2 0,0 1 0,-1-2 0,1 0 0,13-7 0,-22 9-13,0 1-1,0-1 0,1 1 1,-1 0-1,1 0 1,-1 1-1,1-1 1,-1 1-1,7 0 1,-10 1-13,1 0 1,-1 0-1,0 0 1,1 1-1,-1-1 1,0 1-1,0-1 1,0 1-1,1 0 1,-1 0-1,0 0 1,0 0-1,0 0 1,0 0-1,-1 1 1,1-1-1,0 1 1,0-1-1,-1 1 1,1 0-1,-1-1 1,0 1-1,1 0 1,-1 0-1,0 0 1,1 3-1,1 3 8,0-1 0,0 1 0,-1 0 0,-1 0 0,1 0 0,-1 0 0,-1 8 0,-2 61 18,-1-29-12,2-27-8,-2-1-1,0 1 1,-1-1-1,-1 1 1,-1-1-1,0-1 1,-14 29-1,2 5 18,10-26 4,7-26-28,1 0-1,0-1 1,0 1 0,-1 0 0,1-1 0,0 1 0,-1 0 0,1-1 0,-1 1 0,1 0 0,-1-1 0,1 1 0,-1-1 0,1 1-1,-1-1 1,0 1 0,1-1 0,-1 1 0,0-1 0,1 1 0,-1-1 0,0 0 0,0 0 0,1 1 0,-1-1 0,0 0 0,-1 0-1,0 0 4,0 0 0,0 0-1,0-1 1,0 1 0,1-1-1,-1 1 1,0-1 0,0 0-1,0 0 1,1 1 0,-3-3-1,0 1 4,0-1 0,0 0-1,0 0 1,1 0-1,-1-1 1,1 1 0,0-1-1,-5-7 1,5 6-4,2 0-1,-1 0 1,0 0-1,1-1 1,0 1 0,0 0-1,1-1 1,-1 1-1,1 0 1,1-1 0,-1 1-1,1-1 1,-1 1-1,1 0 1,1 0 0,-1-1-1,1 1 1,0 0-1,0 0 1,5-6 0,1-16-24,-7 22 16,0-1 1,0 1 0,1 1-1,4-10 1,1 2-37,0 1-1,1 0 1,1 1 0,0 0-1,0 0 1,12-9 0,3-1-819,40-24 1,-51 34-898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2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395 162 3241,'-11'-25'4407,"-7"-15"-3740,14 33-647,-20-37 311,22 41-288,0-1-1,-1 1 0,0 0 0,1 0 0,-1 0 0,0 0 1,0 1-1,-1-1 0,1 1 0,-1 0 0,-6-3 1,4 3-2,-1 0 0,1 0 0,-1 1 0,1 0 0,-1 0 1,0 0-1,1 1 0,-1 0 0,0 1 0,1 0 0,-1 0 1,-10 2-1,8 1-15,0-1 1,0 1-1,0 0 0,0 1 1,1 0-1,0 0 0,-15 13 1,11-7-22,0 1 0,1 0 1,1 1-1,0 0 1,1 0-1,0 1 1,1 0-1,0 1 0,2 0 1,-7 19-1,11-28-3,0 0 0,1 0-1,0 1 1,0-1 0,1 0-1,-1 1 1,1-1 0,1 1 0,-1-1-1,1 0 1,1 1 0,-1-1-1,1 0 1,0 0 0,0 0 0,0 0-1,1 0 1,0-1 0,0 1 0,1-1-1,0 0 1,0 1 0,0-2-1,0 1 1,1 0 0,0-1 0,-1 0-1,2 0 1,-1-1 0,10 6-1,59 27 69,-37-17-54,41 15 1,-66-30-14,-1 0 0,1-1 0,0-1 0,-1 0 0,1-1 0,16 0 0,-23-1-34,0 0 0,0-1 0,0 1 0,0-1 0,0 0 0,-1 0 0,1-1 0,0 0 0,-1 1 0,1-2 0,-1 1 0,0 0 0,0-1 0,0 0 0,0 0 0,0 0 0,0 0 0,3-5 0,-5 6-37,-1 0-1,1-1 1,-1 1 0,0 0-1,0 0 1,0-1 0,0 1-1,-1-1 1,1 1 0,-1-1-1,1 1 1,-1-4 0,4-17-664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2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5 3321,'-110'41'1111,"98"-36"-952,0 1 249,13-4-291,-1 1 127,1 1 20,-1 0 0,1 0 0,0 0-1,0 0 1,0 0 0,0 0 0,1 0 0,4 7-1,-4-9-235,0 0-1,0 0 0,1 0 0,-1 0 0,1 0 1,0-1-1,-1 1 0,1-1 0,0 0 0,0 0 1,0 0-1,0 0 0,0 0 0,0 0 1,6 0-1,33 4 30,-41-4-49,0-1 0,0 0 0,0 0 0,0 0 0,-1 0 0,1 0 0,0 1 0,0-1 0,0-1 0,0 1 0,0 0 0,-1 0 0,1 0 0,0 0 0,0-1 0,0 1 0,-1 0 0,1-1 0,0 1 0,0 0 0,-1-1 0,1 1 0,0-1 0,-1 1 0,1-1 0,0 0 0,-1 1 0,1-1 0,-1 0 0,1 1 0,-1-1 0,1 0 0,0-1 0,-1 0 62,0-1 1,-1 0-1,1 1 0,0-1 1,-1 0-1,0 1 1,1-1-1,-3-4 0,0 0-49,0-5 15,2 8-23,1 0-1,-2 0 0,1 0 1,0 1-1,-1-1 1,0 0-1,0 1 1,0-1-1,0 1 1,-5-5-1,-21-21-368,27 29 187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2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5065,'14'7'613,"5"5"296,-18-8-389,-10-3 871,10 0-1172,10 7-177,0-1 0,-1 1 0,0 1 0,-1 0 0,11 13 0,0-1-24,0-1-8,0 1-1,-2 1 0,0 0 1,-2 2-1,0 0 0,24 52 1,-33-61-5,-1 1 1,-1 1-1,0-1 1,-2 1-1,1 0 1,-2 0-1,0 0 1,-2 25 0,0-27-14,-1 1 1,-1-1-1,0 0 0,-1 0 1,-1 0-1,0 0 1,-1-1-1,-1 1 1,-12 22-1,8-19-15,-2 0 0,0-1 0,-1 0 0,0-1-1,-1-1 1,-1 0 0,-28 22 0,41-35-68,-1-1 1,0 1-1,1-1 0,-1 0 0,0 1 1,0-1-1,0-1 0,0 1 1,0 0-1,-5 0 0,0-5-1728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3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3 397 1992,'5'46'277,"-1"-21"96,-1 38 0,-8-64 1286,-3 1 1224,8 0-2864,0-1 1,-1 1 0,1 0 0,0 0 0,0 0 0,0 0-1,0 0 1,0-1 0,0 1 0,0 0 0,0 0 0,0 0 0,0 0-1,0-1 1,0 1 0,0 0 0,0 0 0,0 0 0,0 0 0,0-1-1,0 1 1,0 0 0,0 0 0,0 0 0,0 0 0,0-1-1,0 1 1,0 0 0,0 0 0,1 0 0,-1 0 0,0 0 0,0-1-1,0 1 1,0 0 0,0 0 0,0 0 0,1 0 0,-1 0-1,0 0 1,0 0 0,0 0 0,0 0 0,0-1 0,1 1 0,-1 0-1,0 0 1,0 0 0,0 0 0,0 0 0,1 0 0,-1 0 0,8-6 15,0 0 0,-1-1 1,1 0-1,-2 0 1,9-11-1,-2 2 9,-6 7 10,-1 0-1,0 0 1,0 0 0,-1-1 0,0 0 0,7-21 0,5-10 67,-1 11-77,-3 4 12,18-45 0,-19 40-25,27-49 0,-19 41 3,-17 34-22,0 0-1,0 0 1,1 0-1,-1 0 1,8-6-1,-10 9-8,0 1-1,1 0 0,-1 0 0,0 0 0,1 0 1,-1 0-1,1 0 0,-1 0 0,1 0 0,-1 0 1,1 1-1,0-1 0,-1 1 0,1-1 0,0 1 1,-1 0-1,1 0 0,0-1 0,0 1 0,-1 0 1,4 1-1,-4-1 0,-1 0-1,0 0-1,0 0 1,1 0-1,-1 0 0,0 1 1,0-1-1,1 0 1,-1 0-1,0 0 1,0 0-1,1 0 1,-1 1-1,0-1 1,0 0-1,0 0 1,0 0-1,1 1 1,-1-1-1,0 0 1,0 0-1,0 1 0,0-1 1,0 0-1,0 0 1,0 1-1,1-1 1,-1 0-1,0 0 1,0 1-1,0-1 1,0 0-1,0 0 1,0 1-1,0-1 1,0 0-1,-1 1 1,1-1-1,0 0 1,0 0-1,0 1 0,0-1 1,0 0-1,0 2 44,0 7-25,1 13-6,1 0-1,0-1 1,11 36 0,-12-53-9,39 138 32,-36-129-30,-1 0 0,0 1 0,-1-1 0,-1 0 0,0 16 0,3 24 4,-3-48-9,0 1 0,-1-1 0,1 1 0,-1-1-1,0 1 1,-1 0 0,1-1 0,-1 1 0,-3 9-1,4-14 7,0 0 104,1-16 222,23-30-290,-20 39-41,0-1 0,0 0 0,-1 0 0,0 0 0,-1-1 0,1 1 0,-1-1 1,1-8-1,2-6-1,1 0 1,1 1 0,1 0 0,1 1 0,1-1-1,1 2 1,0-1 0,1 2 0,1 0 0,29-31 0,-29 38-2,0 1 0,0 0 1,1 1-1,0 0 1,28-12-1,-37 19-1,1 0 0,-1 0-1,1 0 1,0 1 0,-1-1 0,1 1-1,0 1 1,6-1 0,-9 1 0,-1 0 1,0 0-1,0 1 1,0-1-1,0 1 1,0-1-1,1 1 1,-1 0-1,0 0 1,0 0-1,0 0 1,-1 0-1,1 0 1,0 0-1,0 1 1,-1-1-1,1 1 1,-1-1-1,1 1 1,-1-1-1,1 1 1,-1 0-1,0 0 1,2 4-1,9 23 3,-1 1 0,-2 1 1,-1 0-1,-1 0 0,-2 1 0,3 62 0,-8-88 2,4 40 2,-4-43-7,0-1 1,0 0-1,1 0 1,-1 1-1,1-1 1,0 0-1,-1 0 1,1 0-1,0 0 1,0 0-1,1 0 0,-1 0 1,0 0-1,1 0 1,2 2-1,-4-4 2,1 0-1,-1 0 0,0 0 1,0 0-1,1 0 0,-1 0 0,0 0 1,0 0-1,1 0 0,-1 0 1,0 0-1,0 0 0,1-1 1,-1 1-1,0 0 0,0 0 1,1 0-1,-1 0 0,0-1 1,0 1-1,0 0 0,0 0 1,1-1-1,-1 1 0,0 0 0,0 0 1,0-1-1,0 1 0,0 0 1,0 0-1,0-1 0,1 1 1,-1 0-1,0 0 0,0-1 1,0 1-1,0-1 0,4-19 26,-1 7-22,2-5 4,25-91 19,-23 87-26,1 0 0,0 1 1,14-22-1,-17 35 1,34-52-4,-35 55 2,0 0 0,1 0 0,0 0 0,0 0 1,0 1-1,0 0 0,1 0 0,6-3 0,-3 2-1,0 1-1,0 0 1,1 1-1,-1-1 1,1 2-1,0-1 1,0 2 0,0-1-1,0 1 1,0 1-1,0 0 1,0 0 0,0 1-1,1 0 1,-1 1-1,-1 0 1,14 4 0,-20-5 1,-1 0 1,0 1 0,1-1 0,-1 0 0,0 1 0,0 0 0,0-1-1,1 1 1,-2 0 0,1 0 0,0 0 0,0 0 0,1 3 0,3 6-2,0 0 0,-1 1 0,0-1 0,3 18 1,7 26 0,-9-34 2,0 1-1,-2 0 1,3 32-1,-6-27-3,-2 0-1,-8 51 0,8-64 6,0 0-1,1 0 1,1 0-1,4 24 1,-1-5 7,-3-26-54,-2-7-88,-7-11-1335,6 9 47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4625,'53'90'1474,"-47"-80"-1345,-3-5 169,-4-6 96,-7-16 841,8 11-1187,-1 0 1,1-1-1,1 1 0,-1 0 0,1-1 1,1 1-1,3-12 0,-1 0 22,1-1 1,1 0 0,0 0 0,1 0 0,1 1 0,1 0 1,11-17-1,-19 32-66,1 0 0,-1 0 0,1 1 1,0-1-1,-1 1 0,1 0 1,0-1-1,0 1 0,1 0 0,-1 0 1,0 0-1,1 1 0,-1-1 1,1 0-1,0 1 0,-1 0 0,1-1 1,0 1-1,0 0 0,0 1 1,0-1-1,0 0 0,0 1 0,0 0 1,0 0-1,4 0 0,18-2 31,-19 0-29,1 2 0,0-1 0,0 1 0,0 0 0,9 2 0,-15-2-6,-1 0 1,1 1-1,0-1 1,-1 1-1,1-1 1,0 1 0,-1-1-1,1 1 1,-1-1-1,1 1 1,-1 0-1,1-1 1,-1 1 0,1 0-1,-1-1 1,0 1-1,0 0 1,1 0-1,-1-1 1,0 2-1,12 20 5,34 27-3,-43-46-3,0 0 0,-1 0 0,1 1 0,-1-1 0,1 1 0,-1-1 0,3 9 0,2 2 0,-3-8 0,1 1 0,0-1 0,0-1 0,0 1 0,1-1 0,-1 0 0,1 0 0,0-1 0,1 1 0,-1-1 0,9 3 0,11 8 15,-23-12-7,0-1-1,0 0 1,0 0-1,0 0 1,1 0-1,-1-1 1,0 0-1,1 1 1,0-1-1,-1 0 0,1-1 1,-1 1-1,1-1 1,0 1-1,4-1 1,-4-1 13,1 1 0,-1-1 0,1 0 1,-1-1-1,0 1 0,1-1 1,-1 0-1,0 0 0,0 0 0,0 0 1,0-1-1,0 1 0,-1-1 0,1 0 1,3-5-1,2-3 35,0-1-1,-1 0 1,10-21-1,-12 23-44,25-35 17,-25 38-25,0 0 1,0-1-1,-1 0 1,0 0-1,-1-1 1,7-15-1,-11 23-63,0 1-1,0 0 1,0-1-1,0 1 1,0-1-1,0 1 1,0-1-1,0 1 1,0 0-1,0-1 1,-1 1-1,1-1 1,0 1-1,0 0 1,0-1 0,0 1-1,-1-1 1,1 1-1,0 0 1,0-1-1,-1 1 1,1 0-1,0-1 1,-1 1-1,1 0 1,0 0-1,-1-1 1,1 1-1,-1 0 1,1 0-1,0 0 1,-1-1-1,1 1 1,-1 0-1,1 0 1,0 0 0,-1 0-1,1 0 1,-1 0-1,1 0 1,-1 0-1,1 0 1,-1 0-1,1 0 1,-1 0-1,-1 0-1478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51:0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3673,'1'0'158,"-1"0"0,0 0 0,1 0 1,-1 1-1,0-1 0,0 0 0,1 0 0,-1 0 1,0 0-1,0 0 0,0 0 0,1 0 0,-1 1 1,0-1-1,0 0 0,1 0 0,-1 0 0,0 1 1,0-1-1,0 0 0,0 0 0,0 1 0,1-1 1,-1 0-1,0 0 0,0 1 0,0-1 0,0 0 1,0 0-1,0 1 0,0-1 0,0 0 0,2 17-461,-2-1 611,2 2-252,1 1 145,-1 33-1,-8 77 376,3-93-394,0-14-84,1-1-1,1 0 0,1 1 0,3 23 1,2-10-4,-1 0 1,-2 0 0,-3 59-1,-4-36-14,6 114-1,1-132-65,-3-25 7,2 0 1,0 0-1,4 18 0,1 14 0,-6-38-17,1 1-1,0-1 0,1 0 1,4 14-1,-1-8 4,0 1-1,-1-1 1,-1 1-1,-1 0 1,2 18-1,-8 2 8,0 10-11,4-15 11,-1-25-12,1 0 1,-1 0-1,2 0 1,-1 0-1,1 0 1,0 0-1,2 9 1,-2-11-1,0-1 0,0 1 0,-1-1 0,1 1 0,-1-1 0,0 1 0,0-1 0,0 1 0,0-1 0,0 1 0,-3 6 0,2-6-1,1 0-1,-1-1 1,1 1 0,-1 0 0,1 0-1,0 0 1,1 0 0,0 7-1,1-7-2,0 3 3,0-1-1,-1 0 0,1 1 1,-1-1-1,0 1 0,-1-1 1,0 1-1,0-1 0,-1 11 1,0-4 2,0 0 0,1 0 1,3 24-1,1 11 9,2-21-61,1-17-2752,-5-8 1744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36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4289,'2'59'1708,"1"-94"-1564,-3 34-79,0 0-1,0 0 1,1 1-1,-1-1 1,0 0-1,0 0 0,0 1 1,0-1-1,1 0 1,-1 0-1,0 1 1,1-1-1,-1 0 1,0 1-1,1-1 1,-1 1-1,1-1 0,-1 0 1,1 1-1,-1-1 1,1 1-1,0-1 1,-1 1-1,1 0 1,0-1-1,-1 1 0,2-1 1,19-16 208,20-23-84,-38 36-156,0 1-1,0-1 1,0 1-1,-1-1 1,1 0-1,-1 0 1,2-4-1,-4 7-29,0 0-1,1 0 0,-1 0 1,1 0-1,-1 0 0,1 0 1,-1 0-1,1 1 0,-1-1 1,1 0-1,0 0 0,0 0 0,-1 1 1,1-1-1,0 0 0,0 1 1,0-1-1,0 1 0,0-1 1,0 1-1,0-1 0,0 1 0,0 0 1,0 0-1,0-1 0,0 1 1,0 0-1,0 0 0,0 0 1,0 0-1,0 0 0,1 0 1,1 0 3,-1 1 0,1-1 1,-1 0-1,1 1 1,-1 0-1,1 0 0,-1-1 1,1 1-1,-1 1 1,0-1-1,1 0 0,-1 1 1,0-1-1,0 1 1,0-1-1,0 1 0,-1 0 1,1 0-1,0 0 1,-1 0-1,1 0 0,-1 0 1,0 0-1,2 4 1,-3-5 2,6 13 12,12 7-17,27 22 4,-40-39-1,-1 1 0,1 0 0,-1 0 0,-1 0-1,1 1 1,-1-1 0,0 1 0,3 8 0,-5-11 1,0 0 0,0 0 0,1 0 0,0 0 0,-1-1 0,1 1 0,0 0 0,0-1 0,0 1 0,1-1 0,-1 1 0,0-1 0,1 0 0,3 2 0,13 8 45,-2 1 1,20 16 0,-36-27-42,1-1 0,-1 0 0,1 0 0,-1-1 0,1 1 0,0 0 0,-1 0 0,1-1 0,0 1 0,0-1 0,-1 0 0,1 1 0,0-1 0,0 0 0,-1 0 0,1 0 0,0 0 0,0 0 0,0-1 0,-1 1 0,1-1 0,0 1 0,-1-1 0,1 1 0,0-1 0,-1 0 0,1 0 0,-1 0 0,1 0 0,-1 0 0,3-2 0,0 0 24,1-1 0,-1 0 0,-1 0 0,1 0 0,0 0 0,-1-1 0,0 1 0,0-1 0,2-5 0,1-6-14,-1-1-1,6-33 1,-9 35-16,1 1 0,1-1 1,0 1-1,12-27 0,-16 40-61,13-26 256,-12 26-342,-1 0 0,1 0 0,0 0 0,-1 0 0,0 0 0,1 0 0,-1-1 0,0 1 0,0 0 0,1 0 0,-1 0 0,0-1-1,0 1 1,0 0 0,-1 0 0,1-1 0,0 1 0,-1-2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3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1 764 5185,'7'-5'2574,"-7"5"-2488,0-1 1,1 1-1,-1 0 0,1-1 1,-1 1-1,0-1 1,1 1-1,-1 0 0,0-1 1,1 1-1,-1-1 0,0 1 1,0-1-1,1 1 1,-1-1-1,0 0 0,0 1 1,0-1-1,0 1 0,0-1 1,0 1-1,0-1 1,0 1-1,0-1 0,0 0 1,0 1-1,0-1 0,0 1 1,-1-2-1,1 0-76,1 0-1,-1 0 1,1-1-1,-1 1 1,1 0 0,0 0-1,0 0 1,-1 0-1,2 0 1,-1 0-1,0 0 1,2-2-1,9-16 3,5-10-4,27-53 24,19-94 10,-5 10-40,18-23 30,-75 188-24,0 1 0,0-1-1,-1 0 1,1 0 0,0 0-1,-1 1 1,0-1 0,1 0-1,-1 0 1,0 0 0,0 0-1,0 0 1,0 0 0,0 0-1,0 1 1,-1-1 0,1 0-1,0 0 1,-1 0 0,0 0-1,1 1 1,-1-1 0,-1-2-1,1 4 65,-1 0-10,2 0-60,0 0 1,0 0-1,0 0 0,-1-1 0,1 1 1,0 0-1,0 0 0,0 0 0,0 0 0,-1 0 1,1 0-1,0 0 0,0 0 0,0 0 1,-1 0-1,1 1 0,0-1 0,0 0 0,0 0 1,-1 0-1,1 0 0,0 0 0,0 0 1,0 0-1,0 0 0,0 0 0,-1 1 0,1-1 1,0 0-1,0 0 0,0 0 0,0 0 0,0 0 1,0 1-1,0-1 0,-1 0 0,-1 7-2,0-1 0,0 1 0,1-1 0,0 1 0,0 0 0,0 12 0,0-2 0,-1 21 0,1 0 0,2-1 0,7 47 1,1 9-3,28 231-74,-35-310 68,-1 0 1,-1 0-1,0 1 1,-1-1-1,0 0 1,-1 0-1,-4 15 1,3-10-74,4-18 57,-1-1 0,0 1-1,0 0 1,0 0 0,0 0 0,0-1 0,0 1 0,0 0 0,0 0 0,0 0 0,0-1 0,0 1 0,-1 0 0,1 0 0,0-1 0,-1 1 0,1 0 0,0-1 0,-1 1-1,1 0 1,-1-1 0,1 1 0,-1-1 0,1 1 0,-2 0 0,2-6-2024,0 3 827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3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4105,'123'26'1319,"-120"-25"-1277,-1 0 1,1-1-1,0 1 1,-1 0-1,1 1 1,-1-1-1,0 0 0,1 1 1,-1-1-1,0 1 1,3 2-1,-5-3-34,1 0 0,0 0 0,-1 0 0,1 0 0,-1 0 0,0 0 0,1 0 0,-1 0 0,0 0 0,1 1 0,-1-1 0,0 0 0,0 0 0,0 1 0,0 5 6,0 8 80,0 0 0,-1 0 1,-1 0-1,0-1 1,-7 25-1,-4 25 616,7-35-346,-1 1 0,-1-1 0,-14 30 0,-6 21-13,25-69-421,0 0-1,-1 0 1,-1 0 0,0-1-1,0 1 1,-8 10 0,13-21 46,0 0-1,0 0 1,0 0 0,0 0 0,0 0-1,0 0 1,0 0 0,0 0 0,0 0-1,-1 0 1,1 0 0,0 0 0,0 0-1,0 0 1,0 0 0,0 0 0,0 0-1,0 0 1,0 0 0,0 0 0,0 0-1,0 0 1,0 0 0,0 0 0,0 0-1,0-1 1,0 1 0,0 0 0,0 0-1,0 0 1,0 0 0,0 0 0,0 0-1,0 0 1,-1 1 0,1-1 0,0 0-1,0 0 1,0-2-337,0 0-957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4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4977,'93'-93'1598,"-71"74"-1056,-23 19-540,1 0 1,0 0-1,0 0 0,0 0 1,0 0-1,0 0 1,0 0-1,0 0 0,0 0 1,0 0-1,0 1 0,0-1 1,0 0-1,0 0 1,0 0-1,0 0 0,0 0 1,0 0-1,0 0 0,0 0 1,0 0-1,1 0 0,-1 0 1,0 0-1,0 0 1,0 0-1,0 0 0,0 0 1,0 0-1,0 0 0,0 0 1,0 1-1,0-1 1,0 0-1,0 0 0,0 0 1,0 0-1,0 0 0,0 0 1,0 0-1,0 0 1,0 0-1,0 0 0,1 0 1,-1 0-1,0 0 0,0 0 1,0 0-1,0 0 0,0 0 1,0 0-1,0 0 1,0 0-1,0 0 0,0 1 73,1 2-5,-1-1 1,1 1-1,-1 0 0,0-1 1,0 1-1,1-1 1,-2 1-1,1 0 1,0-1-1,0 1 1,-1-1-1,-1 6 1,0 2-18,-2 10 91,-1 0 0,-11 31 0,-11 25 232,-22 99 0,47-165-355,0 0 0,0 0 0,1 0 0,1-1 0,0 1 0,1 11 0,-1-20-21,1-1 0,-1 1 0,0-1 0,1 1 0,-1-1-1,1 1 1,-1-1 0,1 1 0,-1-1 0,1 0 0,-1 1 0,1-1 0,-1 0 0,1 1 0,-1-1 0,1 0-1,0 0 1,-1 0 0,1 1 0,0-1 0,-1 0 0,1 0 0,-1 0 0,1 0 0,0 0 0,-1 0 0,1 0-1,0 0 1,-1 0 0,1-1 0,-1 1 0,1 0 0,0 0 0,-1 0 0,1-1 0,0 1 0,37-13-8,-16 6 24,90-29 94,-86 26-102,0 1-1,1 1 1,0 2 0,48-6-1,-69 11-102,-1 1 0,0 0 0,1 1 0,-1-1 0,8 3 0,-12-3-301,-3 0-851,1 0 62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4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25 4209,'-41'-23'1843,"40"22"-1808,1 1 1,0 0 0,0 0-1,0 0 1,0 0-1,0 0 1,0 0-1,0 0 1,-1 0-1,1-1 1,0 1-1,0 0 1,0 0-1,0 0 1,0 0-1,-1 0 1,1 0-1,0 0 1,0 0-1,0 0 1,0 0-1,0 0 1,-1 0-1,1 0 1,0 0-1,0 0 1,0 0-1,0 0 1,-1 0-1,1 0 1,0 0-1,0 0 1,0 1-1,0-1 1,0 0-1,0 0 1,-1 0-1,1 0 1,0 0 0,0 0-1,0 0 1,0 0-1,0 1 1,0-1-1,0 0 1,0 0-1,-1 0 1,1 0-1,0 0 1,0 0-1,0 1 1,0-1-1,1 11-69,0-2 190,-1 159 469,-1-119-332,-7 164 516,4-173-852,-1-1 1,-3-1-1,-15 51 1,15-66-1260,10-25 281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4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4089,'44'83'1624,"-44"-83"-1586,0 1 0,1 0 0,-1-1-1,1 1 1,-1-1 0,0 1 0,0 0 0,1-1-1,-1 1 1,0 0 0,0 0 0,0-1-1,0 1 1,0 0 0,0-1 0,0 1 0,0 0-1,0-1 1,0 1 0,0 1 0,0-2-39,0 0 1,0 0 0,0 0 0,0 0-1,0 0 1,0 0 0,0 0 0,0 0-1,0 0 1,1 0 0,-1 0 0,0 0-1,0 0 1,0 0 0,0 0-1,0-1 1,0 1 0,0 0 0,0 0-1,0 0 1,0 0 0,0 0 0,0 0-1,0 0 1,0 0 0,0 0 0,0 0-1,0 0 1,1 0 0,-1 0-1,0 0 1,0 0 0,0 0 0,0 0-1,0-1 1,0 1 0,0 0 0,0 0-1,0 0 1,0 0 0,0 0 0,0 0-1,0 0 1,0 0 0,0 0-1,0 0 1,0 0 0,0 0 0,0-1-1,0 1 1,0 0 0,-1 0 0,1 0-1,0 0 1,0 0 0,0 0 0,0 0-1,0 0 1,0 0 0,1 0-411,-1 2 472,-3 52 1046,2-54-1094,1 1 1,0-1-1,0 0 0,0 0 1,0 1-1,0-1 0,0 0 0,0 0 1,0 1-1,0-1 0,-1 0 0,1 0 1,0 1-1,0-1 0,0 0 0,1 0 1,-1 1-1,0-1 0,0 0 1,0 0-1,0 1 0,0-1 0,0 0 1,0 0-1,0 1 0,0-1 0,1 0 1,-1 0-1,0 0 0,0 1 0,0-1 1,0 0-1,1 0 0,-1 0 1,0 1-1,0-1 0,0 0 0,1 0 1,-1 0-1,0 0 0,0 0 0,1 0 1,-1 0-1,0 0 0,0 0 0,1 1 1,-1-1-1,0 0 0,0 0 1,1 0-1,-1 0 0,0 0 0,1-1 1,-1 1-1,0 0 0,1 0 0,-1 0 3,1-1 0,-1 1-1,1 0 1,-1-1 0,1 1-1,-1-1 1,1 1-1,-1 0 1,1-1 0,-1 0-1,0 1 1,1-1-1,-1 1 1,0-1 0,0 1-1,1-1 1,-1 0 0,0 1-1,0-1 1,0 0-1,12-163 232,-11 174-178,1 1-1,0-1 0,0 0 1,1 1-1,6 12 0,-8-20-44,8 12-163,-3-19-612,-5 2-34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4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1 670 4345,'1'-1'233,"1"-1"1,-1 1-1,0-1 0,0 1 1,0-1-1,0 1 0,0-1 0,0 0 1,1-3-1,10-19-95,13-16 74,0 2 280,19-43 0,85-187 507,-110 226-783,15-51 1,-15 37 102,-17 51-245,-1 1 125,0 8-14,3 20-144,1-7-38,-2 0-1,1 0 0,-2 1 1,0 31-1,-2 27 3,3 0 0,20 120 0,3 32 26,-24-151-918,-4-92-1091,0-11 476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4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372 129 5217,'-15'-33'2904,"11"28"-2853,1 0-1,-1 1 1,0-1 0,0 1 0,-1 0-1,1 1 1,-1-1 0,0 1 0,0-1-1,0 2 1,-10-6 0,-7-2 275,-1 1 1,1 1-1,-43-10 0,62 18-320,1 0-1,-1 1 1,0-1-1,1 0 0,-1 1 1,0-1-1,1 1 1,-1 0-1,1 0 0,-1 0 1,1 0-1,0 0 1,-1 1-1,1-1 0,0 1 1,0-1-1,0 1 1,0 0-1,0 0 0,-2 3 1,-5 5-10,1 0 0,-11 20-1,17-26 7,-10 17-2,2 2 0,1 0 0,-11 37 0,12-35 0,5-13 2,0 0 1,1 1-1,0-1 0,0 1 0,2 0 1,0-1-1,0 1 0,4 25 1,4-1 14,21 60 0,-28-95-16,16 71 6,-15-60-5,0-1 0,1 1 0,0 0 0,1-1 0,0 0 0,1 0 0,1 0 0,11 19 1,-8-19-1,-8-9-1,2 1 0,-1-1 1,0 1-1,1-1 0,-1 0 0,1 0 0,0 0 1,0-1-1,0 1 0,0-1 0,0 1 0,1-1 0,-1 0 1,1 0-1,0-1 0,5 3 0,27-24 37,-28 17-36,-3 1-2,0 0 1,0 0-1,0 0 1,0 0 0,-1-1-1,1 0 1,-1 0 0,1 0-1,-1 0 1,0-1-1,0 1 1,-1-1 0,6-7-1,-8 9 2,1 0 0,-1-1-1,1 1 1,0 0 0,0 0-1,0 1 1,0-1 0,0 0 0,1 0-1,-1 1 1,0 0 0,5-2-1,-5 1 0,1 1-1,-1 0 0,1 0 0,-1-1 0,0 0 1,1 1-1,-1-1 0,0 0 0,0 0 1,0 0-1,-1 0 0,1 0 0,2-5 1,4-9 16,-1-1 1,-1 0 0,0 0 0,-1 0 0,-1-1 0,-1 0 0,0 0 0,-1-24 0,7-25 16,-6 55-6,-1 0-1,-1-1 1,1 0-1,-2 1 0,0-1 1,-1 0-1,-2-16 0,-4 2 78,2-1 0,0 0-1,0-41 1,5 50-62,1 13-35,-1 0 1,0-1-1,0 1 0,0-1 0,-3-9 0,2 14-4,1 1 0,-1-1 0,1 1-1,-1 0 1,0-1 0,1 1 0,-1 0 0,0-1 0,0 1 0,0 0-1,0 0 1,0 0 0,-1 0 0,1 0 0,0 0 0,0 0 0,-1 0 0,1 1-1,0-1 1,-1 0 0,1 1 0,-1-1 0,1 1 0,-1-1 0,1 1-1,-1 0 1,1 0 0,-3 0 0,2-1 1,0 1-1,-1-1 1,1 1-1,-1 0 1,1 0 0,0 0-1,-1 0 1,1 0-1,0 1 1,-1-1-1,1 1 1,0-1 0,0 1-1,-1 0 1,1 0-1,0 0 1,0 0 0,0 0-1,0 1 1,0-1-1,0 1 1,-2 1-1,-2-1-325,6-2 286,0 0 0,-1 0 1,1 1-1,-1-1 0,1 0 1,-1 0-1,1 0 0,0 0 1,-1 0-1,1 0 0,-1 0 1,1 1-1,0-1 0,-1 0 1,1 0-1,0 1 0,-1-1 1,1 0-1,0 0 1,-1 1-1,1-1 0,0 0 1,-1 1-1,1 0 0,-3 5-183,0-1-1,1 1 0,0 1 0,0-1 1,0 0-1,1 0 0,0 1 1,0-1-1,1 11 0,-1-11-73,1-4 124,0-1 0,0 1 1,0 0-1,0 0 0,1-1 0,-1 1 0,0 0 0,1-1 1,-1 1-1,1 0 0,-1-1 0,2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4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 3377,'10'85'1267,"-9"-75"-593,0-12-423,-6-12 377,5 14-548,0 0 0,-1-1 1,1 1-1,-1-1 0,1 1 0,0 0 0,0-1 0,-1 1 0,1-1 0,0 1 0,0-1 0,-1 1 0,1-1 0,0 1 0,0-1 0,0 1 0,0-1 0,0 0 0,0 1 1,0-1-1,0 1 0,0-1 0,0 1 0,0-1 0,0 1 0,0-1 0,1 1 0,-1-1 0,0 1 0,0-1 0,0 1 0,1-1 0,-1 1 0,1-1 0,19-19 118,-11 12-125,36-30-12,-44 37-59,0 0-1,0 0 0,0 0 1,0 0-1,1 0 1,-1 0-1,0 0 0,0 0 1,1 1-1,-1-1 1,1 0-1,-1 1 0,1 0 1,-1-1-1,1 1 1,-1 0-1,1 0 0,-1-1 1,1 1-1,-1 0 0,1 1 1,-1-1-1,1 0 1,-1 0-1,1 1 0,-1-1 1,1 1-1,-1-1 1,0 1-1,1-1 0,-1 1 1,0 0-1,1 0 1,-1 0-1,0 0 0,0 0 1,0 0-1,2 2 0,0 0 0,0 1-1,0 0 0,-1 0 0,1 1 1,-1-1-1,0 0 0,0 1 0,2 9 0,-3-3 0,-1 0 0,0 0 0,-1 1 0,0-1 0,-1 0 0,0 0-1,0 0 1,-2 0 0,-7 20 0,2-12-32,0-1 0,-1 0 0,-1 0 0,-1-1 0,-15 17 0,20-25 24,-1 0 0,-1-1 1,0 0-1,0-1 0,0 0 1,-1 0-1,0-1 0,0-1 0,-14 7 1,24-12 14,0 0 0,0 0 0,0 0 0,0 0 0,0 0 0,0 0 0,0 0 0,0-1 0,1 1 0,-1 0 0,0 0 0,0 0 0,0 0 0,0 0 0,0 0 0,0 0 1,0 0-1,0 0 0,0 0 0,0 0 0,0 0 0,1 0 0,-1-1 0,0 1 0,0 0 0,0 0 0,0 0 0,0 0 0,0 0 0,0 0 0,0 0 0,0 0 0,0-1 0,0 1 0,0 0 1,0 0-1,0 0 0,0 0 0,0 0 0,0 0 0,0 0 0,0 0 0,0-1 0,0 1 0,0 0 0,-1 0 0,1 0 0,0 0 0,0 0 0,0 0 0,0 0 0,0 0 0,0 0 0,0 0 1,0-1-1,0 1 0,0 0 0,0 0 0,48 7 180,31 1 44,-38-6-179,118 0-14,-153-3-211,1 0 0,0-1 1,0 1-1,-1-1 0,13-6 0,-8 4-312,8-4-320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5:31:4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3153,'11'2'2932,"17"-1"-2356,18-6-492,-42 4-49,-1 0 0,1 0 0,0-1 0,-1 1-1,1-1 1,-1 1 0,1-1 0,6-5 0,0 0 190,-6 4-118,0 0 0,-1 1-1,0-2 1,1 1 0,-1 0-1,0-1 1,0 1 0,-1-1-1,1 0 1,-1 0 0,3-7-1,17-49 385,-21 57-477,6-22 77,-2-2 1,0 1 0,1-35-1,-3-83 181,-3 118-180,1 18-5,-1 8-76,0 0 0,1 0 0,-1-1 0,0 1 0,0 0 0,0 0 0,0 0 0,0-1 1,0 1-1,0 0 0,0 0 0,0 0 0,0-1 0,0 1 0,0 0 0,0 0 0,0-1 0,0 1 0,0 0 0,0 0 0,0 0 0,0-1 0,0 1 0,0 0 0,0 0 0,0 0 0,0-1 0,0 1 0,0 0 0,-1 0 0,1 0 0,0-1 0,0 1 0,0 0 1,0 0-1,-1 0 0,1 0 0,0 0 0,0-1 0,0 1 0,0 0 0,-1 0 0,1 0 0,0 0 0,0 0 0,-1 0 0,1 0 0,0 0 0,0 0 0,0 0 0,-1 0 0,1 0 0,0 0 0,-3 8 39,-3 57-8,3-10-23,2 3 12,2 0 0,15 105 0,-6-77-28,-10-70-27,0-14-31,-1 0 1,1 0 0,0 0 0,0 0 0,0 0-1,0 0 1,1 0 0,-1 0 0,0 0-1,1 0 1,-1 0 0,1 0 0,0-1 0,2 5-1,-3-9-1434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B925683-F88D-4CFE-B0D5-67AB295D5E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hu-HU" altLang="hu-HU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11563B0-7D77-4366-BCE1-8B6D15A6183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hu-HU" altLang="hu-H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991D232-1AB1-4E88-B178-8ED176D3A33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C0B90651-2E60-47BD-8FE5-FD1BA220576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C25A1D94-9EDD-4A29-B5D2-54095208B07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hu-HU" altLang="hu-HU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F936092F-B4A4-4249-87D7-B981AC3EF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A5E61B-916B-45B5-AF6E-22A4BFDFCB68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D771B3E-EF2D-4963-8F7E-2FCE324063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7D194D-281E-4166-87EF-672582D7997E}" type="slidenum">
              <a:rPr lang="hu-HU" altLang="hu-HU"/>
              <a:pPr/>
              <a:t>1</a:t>
            </a:fld>
            <a:endParaRPr lang="hu-HU" altLang="hu-HU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C1EA325-0615-41A1-8FB3-B49E9F0ECA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B96B496-A98C-4378-97DD-0CE3169CE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7603E52-BDF2-441C-9119-AB2B71680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49B4AF-D4CA-45A2-BB5C-A26AF1DE26FF}" type="slidenum">
              <a:rPr lang="hu-HU" altLang="hu-HU"/>
              <a:pPr/>
              <a:t>20</a:t>
            </a:fld>
            <a:endParaRPr lang="hu-HU" altLang="hu-HU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9AEAC1A7-02D0-4246-A501-E8FD965F55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FC77370-FBA4-4ECA-B58B-1FBC0C248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0E97A49-8F3B-4706-8B19-B40D2034A8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2288D3-AA98-4F11-B7A6-ED2FF69449B2}" type="slidenum">
              <a:rPr lang="hu-HU" altLang="hu-HU"/>
              <a:pPr/>
              <a:t>21</a:t>
            </a:fld>
            <a:endParaRPr lang="hu-HU" altLang="hu-HU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5E24A9C7-F74B-4531-B4B2-B9524EE7F7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C0075DBE-470C-4249-AACB-FB692C03C9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2AD44FA-40F5-46D7-A91E-F8853A085F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9EE36-6813-465F-BCF4-CF7863E2BFCC}" type="slidenum">
              <a:rPr lang="hu-HU" altLang="hu-HU"/>
              <a:pPr/>
              <a:t>22</a:t>
            </a:fld>
            <a:endParaRPr lang="hu-HU" altLang="hu-HU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CE4AB7F3-B536-485A-9A22-2975A48D3B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0481F22-E599-4509-BDB5-2DF693863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0ECFDAA-124C-466C-A6FE-C226F530F6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B24A0A-BE5B-47A5-9F0D-E0F8B9423602}" type="slidenum">
              <a:rPr lang="hu-HU" altLang="hu-HU"/>
              <a:pPr/>
              <a:t>23</a:t>
            </a:fld>
            <a:endParaRPr lang="hu-HU" altLang="hu-HU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7B854AC7-16A8-494E-922E-7F644BC8E9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AD7EC05-FC44-40DA-8ABD-79DA027A4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D29BFD3-33B0-4A32-8CD5-01728E3C96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CE2429-7393-45F9-BE86-C9A60663E0A9}" type="slidenum">
              <a:rPr lang="hu-HU" altLang="hu-HU"/>
              <a:pPr/>
              <a:t>11</a:t>
            </a:fld>
            <a:endParaRPr lang="hu-HU" altLang="hu-HU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5362BD69-3085-4D88-85F2-12E64593A0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A51C0EA-5065-46BB-8321-E168D5AAC2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45EA498-02E3-482B-9238-AA9EF3D356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887434-C334-4A45-BE46-DC6B8F28FA74}" type="slidenum">
              <a:rPr lang="hu-HU" altLang="hu-HU"/>
              <a:pPr/>
              <a:t>12</a:t>
            </a:fld>
            <a:endParaRPr lang="hu-HU" altLang="hu-HU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E2F76B08-0584-4CF3-AC19-D79B2342AF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D76A1B2-A2F9-4156-B838-227D36CCD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F011D6B-0CCE-44DE-87C6-CA354B4726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1FEAD9-3D53-4A53-BFF1-9B0889356658}" type="slidenum">
              <a:rPr lang="hu-HU" altLang="hu-HU"/>
              <a:pPr/>
              <a:t>13</a:t>
            </a:fld>
            <a:endParaRPr lang="hu-HU" altLang="hu-HU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EDA885B8-AB78-4D26-BFB7-7A48DA8AAD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3649520-6317-4820-A126-3CD6EFCB9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516937F-82B8-49E5-8CE0-D57574847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D731D-8891-4FA9-BF8A-369075E9E464}" type="slidenum">
              <a:rPr lang="hu-HU" altLang="hu-HU"/>
              <a:pPr/>
              <a:t>14</a:t>
            </a:fld>
            <a:endParaRPr lang="hu-HU" altLang="hu-HU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8E640EB1-5A5B-4CF0-897C-525C4C0680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A71EF0B-E880-4B62-B404-07C52A5A9E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06252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516937F-82B8-49E5-8CE0-D57574847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D731D-8891-4FA9-BF8A-369075E9E464}" type="slidenum">
              <a:rPr lang="hu-HU" altLang="hu-HU"/>
              <a:pPr/>
              <a:t>15</a:t>
            </a:fld>
            <a:endParaRPr lang="hu-HU" altLang="hu-HU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8E640EB1-5A5B-4CF0-897C-525C4C0680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A71EF0B-E880-4B62-B404-07C52A5A9E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516937F-82B8-49E5-8CE0-D575748477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D731D-8891-4FA9-BF8A-369075E9E464}" type="slidenum">
              <a:rPr lang="hu-HU" altLang="hu-HU"/>
              <a:pPr/>
              <a:t>16</a:t>
            </a:fld>
            <a:endParaRPr lang="hu-HU" altLang="hu-HU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8E640EB1-5A5B-4CF0-897C-525C4C0680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A71EF0B-E880-4B62-B404-07C52A5A9E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7507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A8F1F1C-6634-458B-8DCF-D5D32C6AA5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9DC67F-37BB-44EF-B736-9AE95EC742DD}" type="slidenum">
              <a:rPr lang="hu-HU" altLang="hu-HU"/>
              <a:pPr/>
              <a:t>18</a:t>
            </a:fld>
            <a:endParaRPr lang="hu-HU" altLang="hu-HU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323DC0BC-D9BF-4B97-A6FC-67B03B6DA6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41182EA-7F3D-4AA3-8C75-9908131741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D782CB5-A758-4117-A19C-FAE5E2FA79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7120BA-FE18-4527-B032-BC113E7F7E41}" type="slidenum">
              <a:rPr lang="hu-HU" altLang="hu-HU"/>
              <a:pPr/>
              <a:t>19</a:t>
            </a:fld>
            <a:endParaRPr lang="hu-HU" altLang="hu-HU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DB84DFED-4206-4FBB-BB67-51ECEF5E9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5FE980F-B6C6-4CFF-B37A-E9824C0E67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05AA37-6478-46FA-BB68-19479EE64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5854AC4-846A-4A72-99D2-E51CA7295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815AC4C-19C0-4793-A5CF-56521718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4D0259-E087-4D29-A4E7-BBECF990A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DD5F41-7FD4-4D41-B9E7-86D25455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850D2F-1109-4687-8C7C-910158442DD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3023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E3DD64-727A-46F5-A0E0-E7846936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FB65092-8A83-4521-8699-FF7860D02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C60A7E-295E-4676-A3E1-800A7FD7F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194E9A-F7D3-465B-A4A2-458228FB7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C148AC0-51E5-4842-A2AD-DF5CDA7D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E6AF9E-33C5-4206-A67B-0DDE90137DF1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63912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90591472-9316-448A-8D2B-A6EB16B23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920382F-0C69-4D56-8A24-E91C522AB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03EC1A-25F7-418B-B9E9-1647A3EF1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6EACFF0-606C-4F79-8B51-D4CAC661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FF6A59-2286-48F2-AEA4-0A255F72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62F0D6-FDB0-4A05-8A8A-D644A18E5BCC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097537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Cím, szöveg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650E63-4529-421C-BF50-A7590F25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4CC6D74-E29C-4A91-B399-B67B0EA05B8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16AFF93-EBB0-4FF8-9258-40485221A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4B96881-A4D7-4DEE-BAB2-D9CF6BC6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AC09461-B413-456A-91BF-5EBE8538E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1086BF9-E35C-4A25-93C9-329D6601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8776570-0774-45F9-A4BB-72B2ACEEDAF4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5594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Cím, szöveg és 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3965E1-C6D1-4E10-B7BF-5C2916B4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5351006-315A-439F-931F-039C167D199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D124ABD-8BA1-425B-9C1C-0B431C4E39A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59D6706A-31E0-465B-A0B5-77E387C9E30F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Dátum helye 5">
            <a:extLst>
              <a:ext uri="{FF2B5EF4-FFF2-40B4-BE49-F238E27FC236}">
                <a16:creationId xmlns:a16="http://schemas.microsoft.com/office/drawing/2014/main" id="{A82D17A9-DF67-402C-A269-99052656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5F835DF5-67C1-4CB5-B8AC-2AA1081C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C5566065-3AAD-478C-9BC9-846F6706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8064BC1-5C02-4E70-9B00-8106BE3DC58E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1667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C7C3FE-2AA9-4622-848D-0C6AA41A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FAE4F9-1578-4771-BEA7-067939B6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5FA8466-7CD9-46C3-95B0-407F5CE08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D76BF32-213A-46B8-8B31-669EFD58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6332237-7B3A-4FCC-95A9-D698CE93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C5114A-D99F-4A8A-A77D-C62033E15EDF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1674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E4F40E-F3EA-415C-8CA2-4C7F2C58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563ACF9-282B-471D-B8F3-E92038661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5030BFC-D74F-4A3F-9D14-0FF4BC16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562F550-85E8-4132-AD68-E8CB95EA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1BD60EC-42A7-4424-B259-50CCD496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F94EC4-C166-4061-98CE-99430899485B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15122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523A11-14FA-4ACC-B28B-E62A8D48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FC293D-55A8-4BDF-97B1-17767651B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9DCEC8C-D52B-4445-9904-0CDE5EC2E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849E4E3-5AED-4F61-8B63-9242344BE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4AD9365-A0D6-4F7F-B6CA-8407E438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F578E09-627C-4DF1-9754-8D135D3D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A2E992-45A2-4AE5-86B4-134135C3E7D1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2049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546142-DD03-462D-AD58-4F09F8FD5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F07908A-7FC6-4B2D-BE80-CAB6326B2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710E6C7-C0FB-41FE-A7B9-62B252519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98E8FEF-F757-4A81-827B-18EDF3857A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76541AD-2900-47A2-A428-57B78B179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E570E05-600C-4F4E-AD75-DA6860C6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433F230-F129-42BA-A51B-C71AB277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B349A49-38A3-44A4-8F19-15D8DAB1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4E235E-6A27-411A-8DBF-E1AA18C1FE6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24244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C67096-07CF-4A20-9F1A-0C606986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B2693A8-782D-4DAD-AC0B-CFC594C7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195B4D5-C79C-4218-B7DD-0F26F7E5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1FE4C4-5352-410E-A39B-6F681586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3B5F4D-9CB9-4BE6-81AC-94B16F6441BF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394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3D32288-F620-4CD9-89FD-849094CA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C249EBE-FFA2-43A3-8ED1-C48BC71B2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30FB0DB-7ECC-4BED-937D-9FAE8F10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FFE3D7-E0F9-4900-A36C-69982DEDFD53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5500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308046-226A-4F5D-92BA-7E164804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36160C-6AC7-4F56-A022-5CBA230E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6FE897F-81CA-4DDD-93F0-9ABBD8F69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BF50DEB-4B2B-4D8F-B750-28A58E5C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13B10D0-8E32-46F7-9C55-EE135702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E9C91E5-35C7-4650-940B-FEFA75FF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F163B0-9474-4E59-A8BD-F73420B0A000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3045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37E1C1-5DA7-4245-B6F7-6A6BEC59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97A7EC6-27A1-4C77-8026-8D95C727C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849F72A-7B9D-427B-937C-4AED8308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CC0C401-8396-49A6-8084-2155F112A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0F499C6-63C6-446F-91D3-DA9D401A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9BE766F-A8FE-485E-8623-67206468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4ACBE6-2FAA-417F-BA8A-E22FC37CD0DD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7157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C6BA696-EFF6-4AA3-8E83-E466E2A7D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757998F-03F5-4546-AEB9-0D09A3B605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957F386-FA7A-4004-95AE-A9F2CE7345E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hu-HU" altLang="hu-H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AE6F430-717D-4C1E-BA58-1DFF171D7F9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hu-HU" altLang="hu-H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70DA41A-5140-43CD-864E-BA2738BF580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38D44D5-495C-48B3-B14B-AD32B0A70CCC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-Sqa3Id29Ek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6.xml"/><Relationship Id="rId18" Type="http://schemas.openxmlformats.org/officeDocument/2006/relationships/image" Target="../media/image89.png"/><Relationship Id="rId26" Type="http://schemas.openxmlformats.org/officeDocument/2006/relationships/image" Target="../media/image93.png"/><Relationship Id="rId39" Type="http://schemas.openxmlformats.org/officeDocument/2006/relationships/customXml" Target="../ink/ink89.xml"/><Relationship Id="rId21" Type="http://schemas.openxmlformats.org/officeDocument/2006/relationships/customXml" Target="../ink/ink80.xml"/><Relationship Id="rId34" Type="http://schemas.openxmlformats.org/officeDocument/2006/relationships/image" Target="../media/image97.png"/><Relationship Id="rId42" Type="http://schemas.openxmlformats.org/officeDocument/2006/relationships/image" Target="../media/image101.png"/><Relationship Id="rId47" Type="http://schemas.openxmlformats.org/officeDocument/2006/relationships/customXml" Target="../ink/ink93.xml"/><Relationship Id="rId50" Type="http://schemas.openxmlformats.org/officeDocument/2006/relationships/image" Target="../media/image105.png"/><Relationship Id="rId55" Type="http://schemas.openxmlformats.org/officeDocument/2006/relationships/customXml" Target="../ink/ink97.xml"/><Relationship Id="rId7" Type="http://schemas.openxmlformats.org/officeDocument/2006/relationships/customXml" Target="../ink/ink73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8.png"/><Relationship Id="rId29" Type="http://schemas.openxmlformats.org/officeDocument/2006/relationships/customXml" Target="../ink/ink84.xml"/><Relationship Id="rId11" Type="http://schemas.openxmlformats.org/officeDocument/2006/relationships/customXml" Target="../ink/ink75.xml"/><Relationship Id="rId24" Type="http://schemas.openxmlformats.org/officeDocument/2006/relationships/image" Target="../media/image92.png"/><Relationship Id="rId32" Type="http://schemas.openxmlformats.org/officeDocument/2006/relationships/image" Target="../media/image96.png"/><Relationship Id="rId37" Type="http://schemas.openxmlformats.org/officeDocument/2006/relationships/customXml" Target="../ink/ink88.xml"/><Relationship Id="rId40" Type="http://schemas.openxmlformats.org/officeDocument/2006/relationships/image" Target="../media/image100.png"/><Relationship Id="rId45" Type="http://schemas.openxmlformats.org/officeDocument/2006/relationships/customXml" Target="../ink/ink92.xml"/><Relationship Id="rId53" Type="http://schemas.openxmlformats.org/officeDocument/2006/relationships/customXml" Target="../ink/ink96.xml"/><Relationship Id="rId58" Type="http://schemas.openxmlformats.org/officeDocument/2006/relationships/image" Target="../media/image109.png"/><Relationship Id="rId5" Type="http://schemas.openxmlformats.org/officeDocument/2006/relationships/customXml" Target="../ink/ink72.xml"/><Relationship Id="rId61" Type="http://schemas.openxmlformats.org/officeDocument/2006/relationships/customXml" Target="../ink/ink100.xml"/><Relationship Id="rId19" Type="http://schemas.openxmlformats.org/officeDocument/2006/relationships/customXml" Target="../ink/ink79.xml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customXml" Target="../ink/ink83.xml"/><Relationship Id="rId30" Type="http://schemas.openxmlformats.org/officeDocument/2006/relationships/image" Target="../media/image95.png"/><Relationship Id="rId35" Type="http://schemas.openxmlformats.org/officeDocument/2006/relationships/customXml" Target="../ink/ink87.xml"/><Relationship Id="rId43" Type="http://schemas.openxmlformats.org/officeDocument/2006/relationships/customXml" Target="../ink/ink91.xml"/><Relationship Id="rId48" Type="http://schemas.openxmlformats.org/officeDocument/2006/relationships/image" Target="../media/image104.png"/><Relationship Id="rId56" Type="http://schemas.openxmlformats.org/officeDocument/2006/relationships/image" Target="../media/image108.png"/><Relationship Id="rId8" Type="http://schemas.openxmlformats.org/officeDocument/2006/relationships/image" Target="../media/image84.png"/><Relationship Id="rId51" Type="http://schemas.openxmlformats.org/officeDocument/2006/relationships/customXml" Target="../ink/ink95.xml"/><Relationship Id="rId3" Type="http://schemas.openxmlformats.org/officeDocument/2006/relationships/customXml" Target="../ink/ink71.xml"/><Relationship Id="rId12" Type="http://schemas.openxmlformats.org/officeDocument/2006/relationships/image" Target="../media/image86.png"/><Relationship Id="rId17" Type="http://schemas.openxmlformats.org/officeDocument/2006/relationships/customXml" Target="../ink/ink78.xml"/><Relationship Id="rId25" Type="http://schemas.openxmlformats.org/officeDocument/2006/relationships/customXml" Target="../ink/ink82.xml"/><Relationship Id="rId33" Type="http://schemas.openxmlformats.org/officeDocument/2006/relationships/customXml" Target="../ink/ink86.xml"/><Relationship Id="rId38" Type="http://schemas.openxmlformats.org/officeDocument/2006/relationships/image" Target="../media/image99.png"/><Relationship Id="rId46" Type="http://schemas.openxmlformats.org/officeDocument/2006/relationships/image" Target="../media/image103.png"/><Relationship Id="rId59" Type="http://schemas.openxmlformats.org/officeDocument/2006/relationships/customXml" Target="../ink/ink99.xml"/><Relationship Id="rId20" Type="http://schemas.openxmlformats.org/officeDocument/2006/relationships/image" Target="../media/image90.png"/><Relationship Id="rId41" Type="http://schemas.openxmlformats.org/officeDocument/2006/relationships/customXml" Target="../ink/ink90.xml"/><Relationship Id="rId54" Type="http://schemas.openxmlformats.org/officeDocument/2006/relationships/image" Target="../media/image107.png"/><Relationship Id="rId6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5" Type="http://schemas.openxmlformats.org/officeDocument/2006/relationships/customXml" Target="../ink/ink77.xml"/><Relationship Id="rId23" Type="http://schemas.openxmlformats.org/officeDocument/2006/relationships/customXml" Target="../ink/ink81.xml"/><Relationship Id="rId28" Type="http://schemas.openxmlformats.org/officeDocument/2006/relationships/image" Target="../media/image94.png"/><Relationship Id="rId36" Type="http://schemas.openxmlformats.org/officeDocument/2006/relationships/image" Target="../media/image98.png"/><Relationship Id="rId49" Type="http://schemas.openxmlformats.org/officeDocument/2006/relationships/customXml" Target="../ink/ink94.xml"/><Relationship Id="rId57" Type="http://schemas.openxmlformats.org/officeDocument/2006/relationships/customXml" Target="../ink/ink98.xml"/><Relationship Id="rId10" Type="http://schemas.openxmlformats.org/officeDocument/2006/relationships/image" Target="../media/image85.png"/><Relationship Id="rId31" Type="http://schemas.openxmlformats.org/officeDocument/2006/relationships/customXml" Target="../ink/ink85.xml"/><Relationship Id="rId44" Type="http://schemas.openxmlformats.org/officeDocument/2006/relationships/image" Target="../media/image102.png"/><Relationship Id="rId52" Type="http://schemas.openxmlformats.org/officeDocument/2006/relationships/image" Target="../media/image106.png"/><Relationship Id="rId60" Type="http://schemas.openxmlformats.org/officeDocument/2006/relationships/image" Target="../media/image110.png"/><Relationship Id="rId4" Type="http://schemas.openxmlformats.org/officeDocument/2006/relationships/image" Target="../media/image82.png"/><Relationship Id="rId9" Type="http://schemas.openxmlformats.org/officeDocument/2006/relationships/customXml" Target="../ink/ink7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4.png"/><Relationship Id="rId16" Type="http://schemas.openxmlformats.org/officeDocument/2006/relationships/customXml" Target="../ink/ink8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rMDpTRY7qM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.xml"/><Relationship Id="rId18" Type="http://schemas.openxmlformats.org/officeDocument/2006/relationships/image" Target="../media/image67.png"/><Relationship Id="rId26" Type="http://schemas.openxmlformats.org/officeDocument/2006/relationships/image" Target="../media/image71.png"/><Relationship Id="rId3" Type="http://schemas.openxmlformats.org/officeDocument/2006/relationships/customXml" Target="../ink/ink55.xml"/><Relationship Id="rId21" Type="http://schemas.openxmlformats.org/officeDocument/2006/relationships/customXml" Target="../ink/ink64.xml"/><Relationship Id="rId34" Type="http://schemas.openxmlformats.org/officeDocument/2006/relationships/image" Target="../media/image75.png"/><Relationship Id="rId7" Type="http://schemas.openxmlformats.org/officeDocument/2006/relationships/customXml" Target="../ink/ink57.xml"/><Relationship Id="rId12" Type="http://schemas.openxmlformats.org/officeDocument/2006/relationships/image" Target="../media/image64.png"/><Relationship Id="rId17" Type="http://schemas.openxmlformats.org/officeDocument/2006/relationships/customXml" Target="../ink/ink62.xml"/><Relationship Id="rId25" Type="http://schemas.openxmlformats.org/officeDocument/2006/relationships/customXml" Target="../ink/ink66.xml"/><Relationship Id="rId33" Type="http://schemas.openxmlformats.org/officeDocument/2006/relationships/customXml" Target="../ink/ink70.xml"/><Relationship Id="rId2" Type="http://schemas.openxmlformats.org/officeDocument/2006/relationships/image" Target="../media/image59.png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29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59.xml"/><Relationship Id="rId24" Type="http://schemas.openxmlformats.org/officeDocument/2006/relationships/image" Target="../media/image70.png"/><Relationship Id="rId32" Type="http://schemas.openxmlformats.org/officeDocument/2006/relationships/image" Target="../media/image74.png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23" Type="http://schemas.openxmlformats.org/officeDocument/2006/relationships/customXml" Target="../ink/ink65.xml"/><Relationship Id="rId28" Type="http://schemas.openxmlformats.org/officeDocument/2006/relationships/image" Target="../media/image72.png"/><Relationship Id="rId10" Type="http://schemas.openxmlformats.org/officeDocument/2006/relationships/image" Target="../media/image63.png"/><Relationship Id="rId19" Type="http://schemas.openxmlformats.org/officeDocument/2006/relationships/customXml" Target="../ink/ink63.xml"/><Relationship Id="rId31" Type="http://schemas.openxmlformats.org/officeDocument/2006/relationships/customXml" Target="../ink/ink69.xml"/><Relationship Id="rId4" Type="http://schemas.openxmlformats.org/officeDocument/2006/relationships/image" Target="../media/image60.png"/><Relationship Id="rId9" Type="http://schemas.openxmlformats.org/officeDocument/2006/relationships/customXml" Target="../ink/ink58.xml"/><Relationship Id="rId14" Type="http://schemas.openxmlformats.org/officeDocument/2006/relationships/image" Target="../media/image65.png"/><Relationship Id="rId22" Type="http://schemas.openxmlformats.org/officeDocument/2006/relationships/image" Target="../media/image69.png"/><Relationship Id="rId27" Type="http://schemas.openxmlformats.org/officeDocument/2006/relationships/customXml" Target="../ink/ink67.xml"/><Relationship Id="rId30" Type="http://schemas.openxmlformats.org/officeDocument/2006/relationships/image" Target="../media/image73.png"/><Relationship Id="rId8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EBFC150-F48F-4824-ADA4-9E98BB64654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r>
              <a:rPr lang="hu-HU" altLang="hu-HU" sz="4400">
                <a:solidFill>
                  <a:srgbClr val="FF0000"/>
                </a:solidFill>
                <a:latin typeface="Comic Sans MS" panose="030F0702030302020204" pitchFamily="66" charset="0"/>
              </a:rPr>
              <a:t>A hőtan II. főtétele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A thermodinamika II. főtétele">
            <a:hlinkClick r:id="" action="ppaction://media"/>
            <a:extLst>
              <a:ext uri="{FF2B5EF4-FFF2-40B4-BE49-F238E27FC236}">
                <a16:creationId xmlns:a16="http://schemas.microsoft.com/office/drawing/2014/main" id="{C2AB6109-F56C-4890-8A8D-411BE8BB6A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43608" y="782706"/>
            <a:ext cx="7416824" cy="55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0352CBB-B397-41C9-81FB-E2AFD83D7D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4000">
                <a:solidFill>
                  <a:srgbClr val="006600"/>
                </a:solidFill>
                <a:latin typeface="Comic Sans MS" panose="030F0702030302020204" pitchFamily="66" charset="0"/>
              </a:rPr>
              <a:t>Megfordítható (reverzibilis) folyamatok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26D7620B-6EE7-4F05-A4B7-2D0AFD7AB42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hu-HU" altLang="hu-HU" sz="2800" dirty="0">
                <a:latin typeface="Comic Sans MS" panose="030F0702030302020204" pitchFamily="66" charset="0"/>
              </a:rPr>
              <a:t>kilendített inga</a:t>
            </a:r>
          </a:p>
          <a:p>
            <a:endParaRPr lang="hu-HU" altLang="hu-HU" sz="2800" dirty="0">
              <a:latin typeface="Comic Sans MS" panose="030F0702030302020204" pitchFamily="66" charset="0"/>
            </a:endParaRPr>
          </a:p>
          <a:p>
            <a:endParaRPr lang="hu-HU" altLang="hu-HU" sz="2800" dirty="0">
              <a:latin typeface="Comic Sans MS" panose="030F0702030302020204" pitchFamily="66" charset="0"/>
            </a:endParaRPr>
          </a:p>
          <a:p>
            <a:r>
              <a:rPr lang="hu-HU" altLang="hu-HU" sz="2800" dirty="0">
                <a:latin typeface="Comic Sans MS" panose="030F0702030302020204" pitchFamily="66" charset="0"/>
              </a:rPr>
              <a:t>feldobott labda</a:t>
            </a:r>
          </a:p>
          <a:p>
            <a:endParaRPr lang="hu-HU" altLang="hu-HU" sz="2800" dirty="0">
              <a:latin typeface="Comic Sans MS" panose="030F0702030302020204" pitchFamily="66" charset="0"/>
            </a:endParaRPr>
          </a:p>
          <a:p>
            <a:endParaRPr lang="hu-HU" altLang="hu-HU" sz="2800" dirty="0">
              <a:latin typeface="Comic Sans MS" panose="030F0702030302020204" pitchFamily="66" charset="0"/>
            </a:endParaRPr>
          </a:p>
          <a:p>
            <a:endParaRPr lang="hu-HU" altLang="hu-HU" sz="2800" dirty="0">
              <a:latin typeface="Comic Sans MS" panose="030F0702030302020204" pitchFamily="66" charset="0"/>
            </a:endParaRPr>
          </a:p>
          <a:p>
            <a:r>
              <a:rPr lang="hu-HU" altLang="hu-HU" sz="2800" dirty="0">
                <a:latin typeface="Comic Sans MS" panose="030F0702030302020204" pitchFamily="66" charset="0"/>
              </a:rPr>
              <a:t>tojás az üvegben</a:t>
            </a:r>
          </a:p>
        </p:txBody>
      </p:sp>
      <p:pic>
        <p:nvPicPr>
          <p:cNvPr id="5125" name="Picture 5" descr="Képtalálat a következőre: „feldobott labda”">
            <a:extLst>
              <a:ext uri="{FF2B5EF4-FFF2-40B4-BE49-F238E27FC236}">
                <a16:creationId xmlns:a16="http://schemas.microsoft.com/office/drawing/2014/main" id="{7B8A03DB-1305-4ADF-9DEB-0AAA2E3A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005263"/>
            <a:ext cx="3543300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Képtalálat a következőre: „ingamozgás”">
            <a:extLst>
              <a:ext uri="{FF2B5EF4-FFF2-40B4-BE49-F238E27FC236}">
                <a16:creationId xmlns:a16="http://schemas.microsoft.com/office/drawing/2014/main" id="{E491ADEB-2CC1-4590-9255-DE189354AB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0063" y="1628775"/>
            <a:ext cx="3106737" cy="2017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ED3B48A-7F09-462D-858F-700A6E801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4000">
                <a:solidFill>
                  <a:srgbClr val="006600"/>
                </a:solidFill>
                <a:latin typeface="Comic Sans MS" panose="030F0702030302020204" pitchFamily="66" charset="0"/>
              </a:rPr>
              <a:t>Nem megfordítható (irreverzibilis) folyamatok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F4FC66C-7D8B-4B0D-A18B-D12C5EF0C18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hu-HU" altLang="hu-HU" sz="2800" dirty="0" err="1"/>
              <a:t>Pool</a:t>
            </a:r>
            <a:r>
              <a:rPr lang="hu-HU" altLang="hu-HU" sz="2800" dirty="0"/>
              <a:t> billiárd első lökése</a:t>
            </a:r>
          </a:p>
          <a:p>
            <a:pPr>
              <a:lnSpc>
                <a:spcPct val="90000"/>
              </a:lnSpc>
            </a:pPr>
            <a:endParaRPr lang="hu-HU" altLang="hu-HU" sz="2800" dirty="0"/>
          </a:p>
          <a:p>
            <a:pPr>
              <a:lnSpc>
                <a:spcPct val="90000"/>
              </a:lnSpc>
            </a:pPr>
            <a:r>
              <a:rPr lang="hu-HU" altLang="hu-HU" sz="2800" dirty="0"/>
              <a:t>hideg-meleg keveredése</a:t>
            </a:r>
          </a:p>
          <a:p>
            <a:pPr>
              <a:lnSpc>
                <a:spcPct val="90000"/>
              </a:lnSpc>
            </a:pPr>
            <a:endParaRPr lang="hu-HU" altLang="hu-HU" sz="2800" dirty="0"/>
          </a:p>
          <a:p>
            <a:pPr>
              <a:lnSpc>
                <a:spcPct val="90000"/>
              </a:lnSpc>
            </a:pPr>
            <a:r>
              <a:rPr lang="hu-HU" altLang="hu-HU" sz="2800" dirty="0"/>
              <a:t>autó, vonat fékezése</a:t>
            </a:r>
          </a:p>
          <a:p>
            <a:pPr>
              <a:lnSpc>
                <a:spcPct val="90000"/>
              </a:lnSpc>
            </a:pPr>
            <a:endParaRPr lang="hu-HU" altLang="hu-HU" sz="2800" dirty="0"/>
          </a:p>
          <a:p>
            <a:pPr>
              <a:lnSpc>
                <a:spcPct val="90000"/>
              </a:lnSpc>
            </a:pPr>
            <a:r>
              <a:rPr lang="hu-HU" altLang="hu-HU" sz="2800" dirty="0"/>
              <a:t>pohár széttörése</a:t>
            </a:r>
          </a:p>
        </p:txBody>
      </p:sp>
      <p:pic>
        <p:nvPicPr>
          <p:cNvPr id="8197" name="Picture 5" descr="Képtalálat a következőre: „pool billiard”">
            <a:extLst>
              <a:ext uri="{FF2B5EF4-FFF2-40B4-BE49-F238E27FC236}">
                <a16:creationId xmlns:a16="http://schemas.microsoft.com/office/drawing/2014/main" id="{30AC6C86-7245-4F7A-8789-14256AF527F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2708275"/>
            <a:ext cx="4038600" cy="2273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>
            <a:extLst>
              <a:ext uri="{FF2B5EF4-FFF2-40B4-BE49-F238E27FC236}">
                <a16:creationId xmlns:a16="http://schemas.microsoft.com/office/drawing/2014/main" id="{DB284E4C-A4DB-4EB5-A136-3A1B98261B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568825"/>
          </a:xfrm>
        </p:spPr>
        <p:txBody>
          <a:bodyPr/>
          <a:lstStyle/>
          <a:p>
            <a:pPr>
              <a:buFontTx/>
              <a:buNone/>
            </a:pPr>
            <a:r>
              <a:rPr lang="hu-HU" altLang="hu-HU" u="sng" dirty="0">
                <a:solidFill>
                  <a:srgbClr val="006600"/>
                </a:solidFill>
                <a:latin typeface="Comic Sans MS" panose="030F0702030302020204" pitchFamily="66" charset="0"/>
              </a:rPr>
              <a:t>A hőtan II. főtétele</a:t>
            </a:r>
            <a:r>
              <a:rPr lang="hu-HU" altLang="hu-HU" dirty="0">
                <a:latin typeface="Comic Sans MS" panose="030F0702030302020204" pitchFamily="66" charset="0"/>
              </a:rPr>
              <a:t> arra ad választ, hogy egy adott termodinamikai folyamat magától milyen irányban játszódik le.</a:t>
            </a:r>
          </a:p>
          <a:p>
            <a:pPr>
              <a:buFontTx/>
              <a:buNone/>
            </a:pPr>
            <a:endParaRPr lang="hu-HU" altLang="hu-HU" dirty="0">
              <a:latin typeface="Comic Sans MS" panose="030F0702030302020204" pitchFamily="66" charset="0"/>
            </a:endParaRPr>
          </a:p>
          <a:p>
            <a:pPr>
              <a:buFontTx/>
              <a:buNone/>
            </a:pPr>
            <a:r>
              <a:rPr lang="hu-HU" altLang="hu-HU" dirty="0">
                <a:latin typeface="Comic Sans MS" panose="030F0702030302020204" pitchFamily="66" charset="0"/>
              </a:rPr>
              <a:t>Többféle megfogalmazás lehetséges.</a:t>
            </a:r>
          </a:p>
          <a:p>
            <a:endParaRPr lang="hu-HU" altLang="hu-HU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19F9B889-8451-4811-BBFC-1CE284E94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hu-HU" altLang="hu-HU" dirty="0">
                <a:solidFill>
                  <a:srgbClr val="0066FF"/>
                </a:solidFill>
                <a:latin typeface="Comic Sans MS" panose="030F0702030302020204" pitchFamily="66" charset="0"/>
              </a:rPr>
              <a:t>hő magától</a:t>
            </a:r>
            <a:r>
              <a:rPr lang="hu-HU" altLang="hu-HU" dirty="0">
                <a:latin typeface="Comic Sans MS" panose="030F0702030302020204" pitchFamily="66" charset="0"/>
              </a:rPr>
              <a:t> csak a </a:t>
            </a:r>
            <a:r>
              <a:rPr lang="hu-HU" altLang="hu-HU" dirty="0">
                <a:solidFill>
                  <a:srgbClr val="0066FF"/>
                </a:solidFill>
                <a:latin typeface="Comic Sans MS" panose="030F0702030302020204" pitchFamily="66" charset="0"/>
              </a:rPr>
              <a:t>melegebb testből</a:t>
            </a:r>
            <a:r>
              <a:rPr lang="hu-HU" altLang="hu-HU" dirty="0">
                <a:latin typeface="Comic Sans MS" panose="030F0702030302020204" pitchFamily="66" charset="0"/>
              </a:rPr>
              <a:t> áramlik a </a:t>
            </a:r>
            <a:r>
              <a:rPr lang="hu-HU" altLang="hu-HU" dirty="0">
                <a:solidFill>
                  <a:srgbClr val="0066FF"/>
                </a:solidFill>
                <a:latin typeface="Comic Sans MS" panose="030F0702030302020204" pitchFamily="66" charset="0"/>
              </a:rPr>
              <a:t>hidegebb felé</a:t>
            </a:r>
            <a:r>
              <a:rPr lang="hu-HU" altLang="hu-HU" dirty="0">
                <a:latin typeface="Comic Sans MS" panose="030F0702030302020204" pitchFamily="66" charset="0"/>
              </a:rPr>
              <a:t> (hideg-meleg keveredése, jégkocka az üdítőben)</a:t>
            </a:r>
          </a:p>
          <a:p>
            <a:pPr marL="0" indent="0">
              <a:lnSpc>
                <a:spcPct val="90000"/>
              </a:lnSpc>
              <a:buNone/>
            </a:pPr>
            <a:endParaRPr lang="hu-HU" altLang="hu-HU" dirty="0">
              <a:latin typeface="Comic Sans MS" panose="030F0702030302020204" pitchFamily="66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hu-HU" altLang="hu-HU" dirty="0"/>
              <a:t> A falak ontják a hideget. Helyes ez a kifejezés?</a:t>
            </a:r>
          </a:p>
        </p:txBody>
      </p:sp>
    </p:spTree>
    <p:extLst>
      <p:ext uri="{BB962C8B-B14F-4D97-AF65-F5344CB8AC3E}">
        <p14:creationId xmlns:p14="http://schemas.microsoft.com/office/powerpoint/2010/main" val="300132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19F9B889-8451-4811-BBFC-1CE284E94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hu-HU" altLang="hu-HU" dirty="0">
                <a:latin typeface="Comic Sans MS" panose="030F0702030302020204" pitchFamily="66" charset="0"/>
              </a:rPr>
              <a:t>a </a:t>
            </a:r>
            <a:r>
              <a:rPr lang="hu-HU" altLang="hu-HU" dirty="0">
                <a:solidFill>
                  <a:schemeClr val="hlink"/>
                </a:solidFill>
                <a:latin typeface="Comic Sans MS" panose="030F0702030302020204" pitchFamily="66" charset="0"/>
              </a:rPr>
              <a:t>nyomás és a hőmérséklet</a:t>
            </a:r>
            <a:r>
              <a:rPr lang="hu-HU" altLang="hu-HU" dirty="0">
                <a:latin typeface="Comic Sans MS" panose="030F0702030302020204" pitchFamily="66" charset="0"/>
              </a:rPr>
              <a:t> </a:t>
            </a:r>
            <a:r>
              <a:rPr lang="hu-HU" altLang="hu-HU" dirty="0" err="1">
                <a:solidFill>
                  <a:schemeClr val="hlink"/>
                </a:solidFill>
                <a:latin typeface="Comic Sans MS" panose="030F0702030302020204" pitchFamily="66" charset="0"/>
              </a:rPr>
              <a:t>kiegyenlítődésre</a:t>
            </a:r>
            <a:r>
              <a:rPr lang="hu-HU" altLang="hu-HU" dirty="0">
                <a:latin typeface="Comic Sans MS" panose="030F0702030302020204" pitchFamily="66" charset="0"/>
              </a:rPr>
              <a:t> törekszik (gázok szabad tágulása)</a:t>
            </a:r>
          </a:p>
          <a:p>
            <a:pPr marL="0" indent="0">
              <a:lnSpc>
                <a:spcPct val="90000"/>
              </a:lnSpc>
              <a:buNone/>
            </a:pPr>
            <a:endParaRPr lang="hu-HU" altLang="hu-HU" dirty="0">
              <a:latin typeface="Comic Sans MS" panose="030F0702030302020204" pitchFamily="66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hu-HU" alt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A2A7C18-FE87-E6AD-C1BB-9CED4F515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174545"/>
            <a:ext cx="5256584" cy="3873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19F9B889-8451-4811-BBFC-1CE284E94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692696"/>
            <a:ext cx="8496944" cy="543346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hu-HU" altLang="hu-HU" dirty="0">
                <a:latin typeface="Comic Sans MS" panose="030F0702030302020204" pitchFamily="66" charset="0"/>
              </a:rPr>
              <a:t>olyan folyamatok játszódnak le, amelynek során a </a:t>
            </a:r>
            <a:r>
              <a:rPr lang="hu-HU" altLang="hu-HU" dirty="0">
                <a:solidFill>
                  <a:srgbClr val="006600"/>
                </a:solidFill>
                <a:latin typeface="Comic Sans MS" panose="030F0702030302020204" pitchFamily="66" charset="0"/>
              </a:rPr>
              <a:t>rendezetlenség fokozódik</a:t>
            </a:r>
            <a:r>
              <a:rPr lang="hu-HU" altLang="hu-HU" dirty="0">
                <a:latin typeface="Comic Sans MS" panose="030F0702030302020204" pitchFamily="66" charset="0"/>
              </a:rPr>
              <a:t> (vonat fékez, megáll)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hu-HU" altLang="hu-HU" dirty="0">
                <a:latin typeface="Comic Sans MS" panose="030F0702030302020204" pitchFamily="66" charset="0"/>
              </a:rPr>
              <a:t>entrópia: a rendezetlenség mértéke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hu-HU" altLang="hu-HU" dirty="0">
                <a:latin typeface="Comic Sans MS" panose="030F0702030302020204" pitchFamily="66" charset="0"/>
              </a:rPr>
              <a:t>Azok a folyamatok játszódnak le maguktól, amelynek során az entrópia nő.</a:t>
            </a:r>
          </a:p>
          <a:p>
            <a:pPr marL="0" indent="0">
              <a:lnSpc>
                <a:spcPct val="90000"/>
              </a:lnSpc>
              <a:buNone/>
            </a:pPr>
            <a:endParaRPr lang="hu-HU" altLang="hu-HU" dirty="0">
              <a:latin typeface="Comic Sans MS" panose="030F0702030302020204" pitchFamily="66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hu-HU" altLang="hu-HU" dirty="0">
              <a:latin typeface="Comic Sans MS" panose="030F0702030302020204" pitchFamily="66" charset="0"/>
            </a:endParaRPr>
          </a:p>
          <a:p>
            <a:pPr>
              <a:lnSpc>
                <a:spcPct val="90000"/>
              </a:lnSpc>
            </a:pPr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35463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659031-3820-64D2-6836-7484EA914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1"/>
            <a:ext cx="8229600" cy="1031776"/>
          </a:xfrm>
        </p:spPr>
        <p:txBody>
          <a:bodyPr/>
          <a:lstStyle/>
          <a:p>
            <a:r>
              <a:rPr lang="hu-HU" altLang="hu-HU" dirty="0">
                <a:solidFill>
                  <a:srgbClr val="663300"/>
                </a:solidFill>
                <a:latin typeface="Comic Sans MS" panose="030F0702030302020204" pitchFamily="66" charset="0"/>
              </a:rPr>
              <a:t>belső energia nem alakulhat vissza teljes egészében mechanikai energiává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 descr="A képen vasút, kültéri, ég, közlekedés látható&#10;&#10;Automatikusan generált leírás">
            <a:extLst>
              <a:ext uri="{FF2B5EF4-FFF2-40B4-BE49-F238E27FC236}">
                <a16:creationId xmlns:a16="http://schemas.microsoft.com/office/drawing/2014/main" id="{02DFEE9F-164D-B6C5-9686-AC86CFAB0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00808"/>
            <a:ext cx="5936208" cy="44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12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E881962-7295-45D3-9935-F1D79FADD0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4000">
                <a:solidFill>
                  <a:srgbClr val="006600"/>
                </a:solidFill>
                <a:latin typeface="Comic Sans MS" panose="030F0702030302020204" pitchFamily="66" charset="0"/>
              </a:rPr>
              <a:t>Az energiaátalakítás lehetőségei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F7B946F-01AC-4F8A-8A52-F31B809F6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altLang="hu-HU" dirty="0"/>
              <a:t>A környezetünkben lévő anyagok hatalmas belső energiával rendelkeznek. Miért nem hasznosítjuk ezeket?</a:t>
            </a:r>
          </a:p>
          <a:p>
            <a:r>
              <a:rPr lang="hu-HU" altLang="hu-HU" dirty="0"/>
              <a:t>Mennyi hő szabadulna fel (mennyi energiát nyernénk), ha az óceánok, tengerek vizét 0,1 </a:t>
            </a:r>
            <a:r>
              <a:rPr lang="en-US" altLang="hu-HU" dirty="0"/>
              <a:t>º</a:t>
            </a:r>
            <a:r>
              <a:rPr lang="hu-HU" altLang="hu-HU" dirty="0"/>
              <a:t>C-kal lehűtenénk?</a:t>
            </a:r>
          </a:p>
          <a:p>
            <a:pPr marL="0" indent="0">
              <a:buNone/>
            </a:pPr>
            <a:endParaRPr lang="hu-HU" altLang="hu-HU" dirty="0"/>
          </a:p>
          <a:p>
            <a:r>
              <a:rPr lang="hu-HU" altLang="hu-HU" dirty="0">
                <a:solidFill>
                  <a:srgbClr val="FF0000"/>
                </a:solidFill>
              </a:rPr>
              <a:t>Ez az energia 6 millió évre fedezné hazánk villamosenergia-szükségletét!!!</a:t>
            </a:r>
            <a:endParaRPr lang="en-US" altLang="hu-HU" dirty="0">
              <a:solidFill>
                <a:srgbClr val="FF0000"/>
              </a:solidFill>
            </a:endParaRP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3FF8896C-E6BA-5820-D4A2-67CFEC8EEC48}"/>
              </a:ext>
            </a:extLst>
          </p:cNvPr>
          <p:cNvGrpSpPr/>
          <p:nvPr/>
        </p:nvGrpSpPr>
        <p:grpSpPr>
          <a:xfrm>
            <a:off x="716070" y="4897002"/>
            <a:ext cx="485280" cy="349200"/>
            <a:chOff x="716070" y="4897002"/>
            <a:chExt cx="48528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Szabadkéz 1">
                  <a:extLst>
                    <a:ext uri="{FF2B5EF4-FFF2-40B4-BE49-F238E27FC236}">
                      <a16:creationId xmlns:a16="http://schemas.microsoft.com/office/drawing/2014/main" id="{40FD0EE7-CE74-378F-F2CB-AF16E5444538}"/>
                    </a:ext>
                  </a:extLst>
                </p14:cNvPr>
                <p14:cNvContentPartPr/>
                <p14:nvPr/>
              </p14:nvContentPartPr>
              <p14:xfrm>
                <a:off x="716070" y="4897002"/>
                <a:ext cx="184320" cy="191160"/>
              </p14:xfrm>
            </p:contentPart>
          </mc:Choice>
          <mc:Fallback>
            <p:pic>
              <p:nvPicPr>
                <p:cNvPr id="2" name="Szabadkéz 1">
                  <a:extLst>
                    <a:ext uri="{FF2B5EF4-FFF2-40B4-BE49-F238E27FC236}">
                      <a16:creationId xmlns:a16="http://schemas.microsoft.com/office/drawing/2014/main" id="{40FD0EE7-CE74-378F-F2CB-AF16E544453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7070" y="4888362"/>
                  <a:ext cx="201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Szabadkéz 2">
                  <a:extLst>
                    <a:ext uri="{FF2B5EF4-FFF2-40B4-BE49-F238E27FC236}">
                      <a16:creationId xmlns:a16="http://schemas.microsoft.com/office/drawing/2014/main" id="{DD1DEFB5-3EA3-8CDB-ABBA-2330365F8272}"/>
                    </a:ext>
                  </a:extLst>
                </p14:cNvPr>
                <p14:cNvContentPartPr/>
                <p14:nvPr/>
              </p14:nvContentPartPr>
              <p14:xfrm>
                <a:off x="1071750" y="4922202"/>
                <a:ext cx="129600" cy="37800"/>
              </p14:xfrm>
            </p:contentPart>
          </mc:Choice>
          <mc:Fallback>
            <p:pic>
              <p:nvPicPr>
                <p:cNvPr id="3" name="Szabadkéz 2">
                  <a:extLst>
                    <a:ext uri="{FF2B5EF4-FFF2-40B4-BE49-F238E27FC236}">
                      <a16:creationId xmlns:a16="http://schemas.microsoft.com/office/drawing/2014/main" id="{DD1DEFB5-3EA3-8CDB-ABBA-2330365F82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2750" y="4913562"/>
                  <a:ext cx="147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Szabadkéz 3">
                  <a:extLst>
                    <a:ext uri="{FF2B5EF4-FFF2-40B4-BE49-F238E27FC236}">
                      <a16:creationId xmlns:a16="http://schemas.microsoft.com/office/drawing/2014/main" id="{A2756D0A-C165-6328-F9F8-7CC336A85344}"/>
                    </a:ext>
                  </a:extLst>
                </p14:cNvPr>
                <p14:cNvContentPartPr/>
                <p14:nvPr/>
              </p14:nvContentPartPr>
              <p14:xfrm>
                <a:off x="1056990" y="4983762"/>
                <a:ext cx="124920" cy="57240"/>
              </p14:xfrm>
            </p:contentPart>
          </mc:Choice>
          <mc:Fallback>
            <p:pic>
              <p:nvPicPr>
                <p:cNvPr id="4" name="Szabadkéz 3">
                  <a:extLst>
                    <a:ext uri="{FF2B5EF4-FFF2-40B4-BE49-F238E27FC236}">
                      <a16:creationId xmlns:a16="http://schemas.microsoft.com/office/drawing/2014/main" id="{A2756D0A-C165-6328-F9F8-7CC336A853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8350" y="4975122"/>
                  <a:ext cx="142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Szabadkéz 4">
                  <a:extLst>
                    <a:ext uri="{FF2B5EF4-FFF2-40B4-BE49-F238E27FC236}">
                      <a16:creationId xmlns:a16="http://schemas.microsoft.com/office/drawing/2014/main" id="{A25D447A-5C30-7A2E-4825-CA9142E8D90D}"/>
                    </a:ext>
                  </a:extLst>
                </p14:cNvPr>
                <p14:cNvContentPartPr/>
                <p14:nvPr/>
              </p14:nvContentPartPr>
              <p14:xfrm>
                <a:off x="927030" y="5102922"/>
                <a:ext cx="104760" cy="143280"/>
              </p14:xfrm>
            </p:contentPart>
          </mc:Choice>
          <mc:Fallback>
            <p:pic>
              <p:nvPicPr>
                <p:cNvPr id="5" name="Szabadkéz 4">
                  <a:extLst>
                    <a:ext uri="{FF2B5EF4-FFF2-40B4-BE49-F238E27FC236}">
                      <a16:creationId xmlns:a16="http://schemas.microsoft.com/office/drawing/2014/main" id="{A25D447A-5C30-7A2E-4825-CA9142E8D9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8030" y="5093922"/>
                  <a:ext cx="12240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8AC6B588-2B4B-518B-EBA3-B7EA7C7E62F8}"/>
              </a:ext>
            </a:extLst>
          </p:cNvPr>
          <p:cNvGrpSpPr/>
          <p:nvPr/>
        </p:nvGrpSpPr>
        <p:grpSpPr>
          <a:xfrm>
            <a:off x="1390350" y="4759482"/>
            <a:ext cx="719280" cy="341280"/>
            <a:chOff x="1390350" y="4759482"/>
            <a:chExt cx="71928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Szabadkéz 6">
                  <a:extLst>
                    <a:ext uri="{FF2B5EF4-FFF2-40B4-BE49-F238E27FC236}">
                      <a16:creationId xmlns:a16="http://schemas.microsoft.com/office/drawing/2014/main" id="{30663115-B081-4430-6DAE-819F7068F3DC}"/>
                    </a:ext>
                  </a:extLst>
                </p14:cNvPr>
                <p14:cNvContentPartPr/>
                <p14:nvPr/>
              </p14:nvContentPartPr>
              <p14:xfrm>
                <a:off x="1390350" y="4759482"/>
                <a:ext cx="197640" cy="235080"/>
              </p14:xfrm>
            </p:contentPart>
          </mc:Choice>
          <mc:Fallback>
            <p:pic>
              <p:nvPicPr>
                <p:cNvPr id="7" name="Szabadkéz 6">
                  <a:extLst>
                    <a:ext uri="{FF2B5EF4-FFF2-40B4-BE49-F238E27FC236}">
                      <a16:creationId xmlns:a16="http://schemas.microsoft.com/office/drawing/2014/main" id="{30663115-B081-4430-6DAE-819F7068F3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81350" y="4750842"/>
                  <a:ext cx="215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Szabadkéz 7">
                  <a:extLst>
                    <a:ext uri="{FF2B5EF4-FFF2-40B4-BE49-F238E27FC236}">
                      <a16:creationId xmlns:a16="http://schemas.microsoft.com/office/drawing/2014/main" id="{C12FAB12-6BF9-1774-44FD-7E8AC944CAC5}"/>
                    </a:ext>
                  </a:extLst>
                </p14:cNvPr>
                <p14:cNvContentPartPr/>
                <p14:nvPr/>
              </p14:nvContentPartPr>
              <p14:xfrm>
                <a:off x="1490070" y="4903842"/>
                <a:ext cx="8280" cy="196920"/>
              </p14:xfrm>
            </p:contentPart>
          </mc:Choice>
          <mc:Fallback>
            <p:pic>
              <p:nvPicPr>
                <p:cNvPr id="8" name="Szabadkéz 7">
                  <a:extLst>
                    <a:ext uri="{FF2B5EF4-FFF2-40B4-BE49-F238E27FC236}">
                      <a16:creationId xmlns:a16="http://schemas.microsoft.com/office/drawing/2014/main" id="{C12FAB12-6BF9-1774-44FD-7E8AC944CA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1070" y="4894842"/>
                  <a:ext cx="25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Szabadkéz 8">
                  <a:extLst>
                    <a:ext uri="{FF2B5EF4-FFF2-40B4-BE49-F238E27FC236}">
                      <a16:creationId xmlns:a16="http://schemas.microsoft.com/office/drawing/2014/main" id="{1F2D992B-90B1-3E1B-25A6-11F6B22B47A3}"/>
                    </a:ext>
                  </a:extLst>
                </p14:cNvPr>
                <p14:cNvContentPartPr/>
                <p14:nvPr/>
              </p14:nvContentPartPr>
              <p14:xfrm>
                <a:off x="1598070" y="4819962"/>
                <a:ext cx="140400" cy="277200"/>
              </p14:xfrm>
            </p:contentPart>
          </mc:Choice>
          <mc:Fallback>
            <p:pic>
              <p:nvPicPr>
                <p:cNvPr id="9" name="Szabadkéz 8">
                  <a:extLst>
                    <a:ext uri="{FF2B5EF4-FFF2-40B4-BE49-F238E27FC236}">
                      <a16:creationId xmlns:a16="http://schemas.microsoft.com/office/drawing/2014/main" id="{1F2D992B-90B1-3E1B-25A6-11F6B22B47A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89430" y="4811322"/>
                  <a:ext cx="158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Szabadkéz 9">
                  <a:extLst>
                    <a:ext uri="{FF2B5EF4-FFF2-40B4-BE49-F238E27FC236}">
                      <a16:creationId xmlns:a16="http://schemas.microsoft.com/office/drawing/2014/main" id="{72B58E76-F1B6-5B4F-A0A9-79DFCBC67C76}"/>
                    </a:ext>
                  </a:extLst>
                </p14:cNvPr>
                <p14:cNvContentPartPr/>
                <p14:nvPr/>
              </p14:nvContentPartPr>
              <p14:xfrm>
                <a:off x="1775550" y="4857042"/>
                <a:ext cx="123840" cy="228960"/>
              </p14:xfrm>
            </p:contentPart>
          </mc:Choice>
          <mc:Fallback>
            <p:pic>
              <p:nvPicPr>
                <p:cNvPr id="10" name="Szabadkéz 9">
                  <a:extLst>
                    <a:ext uri="{FF2B5EF4-FFF2-40B4-BE49-F238E27FC236}">
                      <a16:creationId xmlns:a16="http://schemas.microsoft.com/office/drawing/2014/main" id="{72B58E76-F1B6-5B4F-A0A9-79DFCBC67C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66910" y="4848042"/>
                  <a:ext cx="141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Szabadkéz 10">
                  <a:extLst>
                    <a:ext uri="{FF2B5EF4-FFF2-40B4-BE49-F238E27FC236}">
                      <a16:creationId xmlns:a16="http://schemas.microsoft.com/office/drawing/2014/main" id="{1752EB65-5EB3-069A-BB7D-3F7154BAA284}"/>
                    </a:ext>
                  </a:extLst>
                </p14:cNvPr>
                <p14:cNvContentPartPr/>
                <p14:nvPr/>
              </p14:nvContentPartPr>
              <p14:xfrm>
                <a:off x="1942230" y="4848042"/>
                <a:ext cx="167400" cy="243720"/>
              </p14:xfrm>
            </p:contentPart>
          </mc:Choice>
          <mc:Fallback>
            <p:pic>
              <p:nvPicPr>
                <p:cNvPr id="11" name="Szabadkéz 10">
                  <a:extLst>
                    <a:ext uri="{FF2B5EF4-FFF2-40B4-BE49-F238E27FC236}">
                      <a16:creationId xmlns:a16="http://schemas.microsoft.com/office/drawing/2014/main" id="{1752EB65-5EB3-069A-BB7D-3F7154BAA28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33230" y="4839402"/>
                  <a:ext cx="18504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49FD0778-1DF3-301E-8F04-C63E7D69176E}"/>
              </a:ext>
            </a:extLst>
          </p:cNvPr>
          <p:cNvGrpSpPr/>
          <p:nvPr/>
        </p:nvGrpSpPr>
        <p:grpSpPr>
          <a:xfrm>
            <a:off x="2269110" y="4634562"/>
            <a:ext cx="610200" cy="337320"/>
            <a:chOff x="2269110" y="4634562"/>
            <a:chExt cx="61020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Szabadkéz 12">
                  <a:extLst>
                    <a:ext uri="{FF2B5EF4-FFF2-40B4-BE49-F238E27FC236}">
                      <a16:creationId xmlns:a16="http://schemas.microsoft.com/office/drawing/2014/main" id="{8ECA6B3D-4009-C9E0-18C1-71D912500CEA}"/>
                    </a:ext>
                  </a:extLst>
                </p14:cNvPr>
                <p14:cNvContentPartPr/>
                <p14:nvPr/>
              </p14:nvContentPartPr>
              <p14:xfrm>
                <a:off x="2405190" y="4634562"/>
                <a:ext cx="213120" cy="201960"/>
              </p14:xfrm>
            </p:contentPart>
          </mc:Choice>
          <mc:Fallback>
            <p:pic>
              <p:nvPicPr>
                <p:cNvPr id="13" name="Szabadkéz 12">
                  <a:extLst>
                    <a:ext uri="{FF2B5EF4-FFF2-40B4-BE49-F238E27FC236}">
                      <a16:creationId xmlns:a16="http://schemas.microsoft.com/office/drawing/2014/main" id="{8ECA6B3D-4009-C9E0-18C1-71D912500C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96190" y="4625922"/>
                  <a:ext cx="230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Szabadkéz 13">
                  <a:extLst>
                    <a:ext uri="{FF2B5EF4-FFF2-40B4-BE49-F238E27FC236}">
                      <a16:creationId xmlns:a16="http://schemas.microsoft.com/office/drawing/2014/main" id="{8F4871C2-909F-6B3F-740B-FC86DB94B54E}"/>
                    </a:ext>
                  </a:extLst>
                </p14:cNvPr>
                <p14:cNvContentPartPr/>
                <p14:nvPr/>
              </p14:nvContentPartPr>
              <p14:xfrm>
                <a:off x="2469270" y="4767402"/>
                <a:ext cx="261720" cy="11520"/>
              </p14:xfrm>
            </p:contentPart>
          </mc:Choice>
          <mc:Fallback>
            <p:pic>
              <p:nvPicPr>
                <p:cNvPr id="14" name="Szabadkéz 13">
                  <a:extLst>
                    <a:ext uri="{FF2B5EF4-FFF2-40B4-BE49-F238E27FC236}">
                      <a16:creationId xmlns:a16="http://schemas.microsoft.com/office/drawing/2014/main" id="{8F4871C2-909F-6B3F-740B-FC86DB94B5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60630" y="4758402"/>
                  <a:ext cx="279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Szabadkéz 14">
                  <a:extLst>
                    <a:ext uri="{FF2B5EF4-FFF2-40B4-BE49-F238E27FC236}">
                      <a16:creationId xmlns:a16="http://schemas.microsoft.com/office/drawing/2014/main" id="{8ADA916A-14CE-446D-9A98-B08801918967}"/>
                    </a:ext>
                  </a:extLst>
                </p14:cNvPr>
                <p14:cNvContentPartPr/>
                <p14:nvPr/>
              </p14:nvContentPartPr>
              <p14:xfrm>
                <a:off x="2269110" y="4937322"/>
                <a:ext cx="610200" cy="34560"/>
              </p14:xfrm>
            </p:contentPart>
          </mc:Choice>
          <mc:Fallback>
            <p:pic>
              <p:nvPicPr>
                <p:cNvPr id="15" name="Szabadkéz 14">
                  <a:extLst>
                    <a:ext uri="{FF2B5EF4-FFF2-40B4-BE49-F238E27FC236}">
                      <a16:creationId xmlns:a16="http://schemas.microsoft.com/office/drawing/2014/main" id="{8ADA916A-14CE-446D-9A98-B0880191896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60470" y="4928322"/>
                  <a:ext cx="6278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FB9C7403-16A4-4592-7465-DD36ABDDD730}"/>
              </a:ext>
            </a:extLst>
          </p:cNvPr>
          <p:cNvGrpSpPr/>
          <p:nvPr/>
        </p:nvGrpSpPr>
        <p:grpSpPr>
          <a:xfrm>
            <a:off x="2302590" y="5042442"/>
            <a:ext cx="541800" cy="380880"/>
            <a:chOff x="2302590" y="5042442"/>
            <a:chExt cx="54180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Szabadkéz 16">
                  <a:extLst>
                    <a:ext uri="{FF2B5EF4-FFF2-40B4-BE49-F238E27FC236}">
                      <a16:creationId xmlns:a16="http://schemas.microsoft.com/office/drawing/2014/main" id="{A102AE3D-EDD7-99BC-83DE-7CB2BB7442A6}"/>
                    </a:ext>
                  </a:extLst>
                </p14:cNvPr>
                <p14:cNvContentPartPr/>
                <p14:nvPr/>
              </p14:nvContentPartPr>
              <p14:xfrm>
                <a:off x="2302590" y="5096802"/>
                <a:ext cx="149400" cy="215640"/>
              </p14:xfrm>
            </p:contentPart>
          </mc:Choice>
          <mc:Fallback>
            <p:pic>
              <p:nvPicPr>
                <p:cNvPr id="17" name="Szabadkéz 16">
                  <a:extLst>
                    <a:ext uri="{FF2B5EF4-FFF2-40B4-BE49-F238E27FC236}">
                      <a16:creationId xmlns:a16="http://schemas.microsoft.com/office/drawing/2014/main" id="{A102AE3D-EDD7-99BC-83DE-7CB2BB7442A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93590" y="5087802"/>
                  <a:ext cx="167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Szabadkéz 17">
                  <a:extLst>
                    <a:ext uri="{FF2B5EF4-FFF2-40B4-BE49-F238E27FC236}">
                      <a16:creationId xmlns:a16="http://schemas.microsoft.com/office/drawing/2014/main" id="{B5244C0D-ED56-D082-AE10-7D7D0B40D3D7}"/>
                    </a:ext>
                  </a:extLst>
                </p14:cNvPr>
                <p14:cNvContentPartPr/>
                <p14:nvPr/>
              </p14:nvContentPartPr>
              <p14:xfrm>
                <a:off x="2464230" y="5219562"/>
                <a:ext cx="125640" cy="203760"/>
              </p14:xfrm>
            </p:contentPart>
          </mc:Choice>
          <mc:Fallback>
            <p:pic>
              <p:nvPicPr>
                <p:cNvPr id="18" name="Szabadkéz 17">
                  <a:extLst>
                    <a:ext uri="{FF2B5EF4-FFF2-40B4-BE49-F238E27FC236}">
                      <a16:creationId xmlns:a16="http://schemas.microsoft.com/office/drawing/2014/main" id="{B5244C0D-ED56-D082-AE10-7D7D0B40D3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55590" y="5210922"/>
                  <a:ext cx="143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Szabadkéz 18">
                  <a:extLst>
                    <a:ext uri="{FF2B5EF4-FFF2-40B4-BE49-F238E27FC236}">
                      <a16:creationId xmlns:a16="http://schemas.microsoft.com/office/drawing/2014/main" id="{16B24BD7-5538-FC8B-85A5-60E3729EAC48}"/>
                    </a:ext>
                  </a:extLst>
                </p14:cNvPr>
                <p14:cNvContentPartPr/>
                <p14:nvPr/>
              </p14:nvContentPartPr>
              <p14:xfrm>
                <a:off x="2674110" y="5108322"/>
                <a:ext cx="170280" cy="181440"/>
              </p14:xfrm>
            </p:contentPart>
          </mc:Choice>
          <mc:Fallback>
            <p:pic>
              <p:nvPicPr>
                <p:cNvPr id="19" name="Szabadkéz 18">
                  <a:extLst>
                    <a:ext uri="{FF2B5EF4-FFF2-40B4-BE49-F238E27FC236}">
                      <a16:creationId xmlns:a16="http://schemas.microsoft.com/office/drawing/2014/main" id="{16B24BD7-5538-FC8B-85A5-60E3729EAC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65110" y="5099322"/>
                  <a:ext cx="187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Szabadkéz 19">
                  <a:extLst>
                    <a:ext uri="{FF2B5EF4-FFF2-40B4-BE49-F238E27FC236}">
                      <a16:creationId xmlns:a16="http://schemas.microsoft.com/office/drawing/2014/main" id="{26799D14-48C3-209C-B59A-9B92685CC48E}"/>
                    </a:ext>
                  </a:extLst>
                </p14:cNvPr>
                <p14:cNvContentPartPr/>
                <p14:nvPr/>
              </p14:nvContentPartPr>
              <p14:xfrm>
                <a:off x="2583750" y="5042442"/>
                <a:ext cx="48600" cy="48600"/>
              </p14:xfrm>
            </p:contentPart>
          </mc:Choice>
          <mc:Fallback>
            <p:pic>
              <p:nvPicPr>
                <p:cNvPr id="20" name="Szabadkéz 19">
                  <a:extLst>
                    <a:ext uri="{FF2B5EF4-FFF2-40B4-BE49-F238E27FC236}">
                      <a16:creationId xmlns:a16="http://schemas.microsoft.com/office/drawing/2014/main" id="{26799D14-48C3-209C-B59A-9B92685CC48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75110" y="5033802"/>
                  <a:ext cx="6624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" name="Szabadkéz 20">
                <a:extLst>
                  <a:ext uri="{FF2B5EF4-FFF2-40B4-BE49-F238E27FC236}">
                    <a16:creationId xmlns:a16="http://schemas.microsoft.com/office/drawing/2014/main" id="{ECAEAD09-FE93-FF13-5986-E88A30D79341}"/>
                  </a:ext>
                </a:extLst>
              </p14:cNvPr>
              <p14:cNvContentPartPr/>
              <p14:nvPr/>
            </p14:nvContentPartPr>
            <p14:xfrm>
              <a:off x="3209430" y="4942002"/>
              <a:ext cx="108000" cy="299160"/>
            </p14:xfrm>
          </p:contentPart>
        </mc:Choice>
        <mc:Fallback>
          <p:pic>
            <p:nvPicPr>
              <p:cNvPr id="21" name="Szabadkéz 20">
                <a:extLst>
                  <a:ext uri="{FF2B5EF4-FFF2-40B4-BE49-F238E27FC236}">
                    <a16:creationId xmlns:a16="http://schemas.microsoft.com/office/drawing/2014/main" id="{ECAEAD09-FE93-FF13-5986-E88A30D7934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00430" y="4933362"/>
                <a:ext cx="125640" cy="31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90CB766C-8458-2F19-F19E-7C3A710E02E7}"/>
              </a:ext>
            </a:extLst>
          </p:cNvPr>
          <p:cNvGrpSpPr/>
          <p:nvPr/>
        </p:nvGrpSpPr>
        <p:grpSpPr>
          <a:xfrm>
            <a:off x="3691830" y="4876482"/>
            <a:ext cx="959040" cy="205200"/>
            <a:chOff x="3691830" y="4876482"/>
            <a:chExt cx="95904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Szabadkéz 22">
                  <a:extLst>
                    <a:ext uri="{FF2B5EF4-FFF2-40B4-BE49-F238E27FC236}">
                      <a16:creationId xmlns:a16="http://schemas.microsoft.com/office/drawing/2014/main" id="{6816E00D-1DBD-58DD-5F98-EFE7157E2092}"/>
                    </a:ext>
                  </a:extLst>
                </p14:cNvPr>
                <p14:cNvContentPartPr/>
                <p14:nvPr/>
              </p14:nvContentPartPr>
              <p14:xfrm>
                <a:off x="3691830" y="4876482"/>
                <a:ext cx="491760" cy="205200"/>
              </p14:xfrm>
            </p:contentPart>
          </mc:Choice>
          <mc:Fallback>
            <p:pic>
              <p:nvPicPr>
                <p:cNvPr id="23" name="Szabadkéz 22">
                  <a:extLst>
                    <a:ext uri="{FF2B5EF4-FFF2-40B4-BE49-F238E27FC236}">
                      <a16:creationId xmlns:a16="http://schemas.microsoft.com/office/drawing/2014/main" id="{6816E00D-1DBD-58DD-5F98-EFE7157E20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83190" y="4867482"/>
                  <a:ext cx="509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Szabadkéz 23">
                  <a:extLst>
                    <a:ext uri="{FF2B5EF4-FFF2-40B4-BE49-F238E27FC236}">
                      <a16:creationId xmlns:a16="http://schemas.microsoft.com/office/drawing/2014/main" id="{3475684B-7DD7-EF3C-9CE5-6B53994CF41E}"/>
                    </a:ext>
                  </a:extLst>
                </p14:cNvPr>
                <p14:cNvContentPartPr/>
                <p14:nvPr/>
              </p14:nvContentPartPr>
              <p14:xfrm>
                <a:off x="4390950" y="4883682"/>
                <a:ext cx="259920" cy="107280"/>
              </p14:xfrm>
            </p:contentPart>
          </mc:Choice>
          <mc:Fallback>
            <p:pic>
              <p:nvPicPr>
                <p:cNvPr id="24" name="Szabadkéz 23">
                  <a:extLst>
                    <a:ext uri="{FF2B5EF4-FFF2-40B4-BE49-F238E27FC236}">
                      <a16:creationId xmlns:a16="http://schemas.microsoft.com/office/drawing/2014/main" id="{3475684B-7DD7-EF3C-9CE5-6B53994CF41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82310" y="4875042"/>
                  <a:ext cx="277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Szabadkéz 24">
                  <a:extLst>
                    <a:ext uri="{FF2B5EF4-FFF2-40B4-BE49-F238E27FC236}">
                      <a16:creationId xmlns:a16="http://schemas.microsoft.com/office/drawing/2014/main" id="{0DF61325-2AAF-8F17-F4B0-0FAD378CAD51}"/>
                    </a:ext>
                  </a:extLst>
                </p14:cNvPr>
                <p14:cNvContentPartPr/>
                <p14:nvPr/>
              </p14:nvContentPartPr>
              <p14:xfrm>
                <a:off x="4442430" y="4975122"/>
                <a:ext cx="200160" cy="105840"/>
              </p14:xfrm>
            </p:contentPart>
          </mc:Choice>
          <mc:Fallback>
            <p:pic>
              <p:nvPicPr>
                <p:cNvPr id="25" name="Szabadkéz 24">
                  <a:extLst>
                    <a:ext uri="{FF2B5EF4-FFF2-40B4-BE49-F238E27FC236}">
                      <a16:creationId xmlns:a16="http://schemas.microsoft.com/office/drawing/2014/main" id="{0DF61325-2AAF-8F17-F4B0-0FAD378CAD5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33430" y="4966122"/>
                  <a:ext cx="2178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Csoportba foglalás 37">
            <a:extLst>
              <a:ext uri="{FF2B5EF4-FFF2-40B4-BE49-F238E27FC236}">
                <a16:creationId xmlns:a16="http://schemas.microsoft.com/office/drawing/2014/main" id="{473D7B6D-7B26-EA75-7D17-7505D0F58D0C}"/>
              </a:ext>
            </a:extLst>
          </p:cNvPr>
          <p:cNvGrpSpPr/>
          <p:nvPr/>
        </p:nvGrpSpPr>
        <p:grpSpPr>
          <a:xfrm>
            <a:off x="5015910" y="4656162"/>
            <a:ext cx="1689480" cy="560520"/>
            <a:chOff x="5015910" y="4656162"/>
            <a:chExt cx="16894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Szabadkéz 26">
                  <a:extLst>
                    <a:ext uri="{FF2B5EF4-FFF2-40B4-BE49-F238E27FC236}">
                      <a16:creationId xmlns:a16="http://schemas.microsoft.com/office/drawing/2014/main" id="{3750B934-A946-AE2B-8705-4DA8D82BE653}"/>
                    </a:ext>
                  </a:extLst>
                </p14:cNvPr>
                <p14:cNvContentPartPr/>
                <p14:nvPr/>
              </p14:nvContentPartPr>
              <p14:xfrm>
                <a:off x="5015910" y="4833282"/>
                <a:ext cx="118440" cy="309600"/>
              </p14:xfrm>
            </p:contentPart>
          </mc:Choice>
          <mc:Fallback>
            <p:pic>
              <p:nvPicPr>
                <p:cNvPr id="27" name="Szabadkéz 26">
                  <a:extLst>
                    <a:ext uri="{FF2B5EF4-FFF2-40B4-BE49-F238E27FC236}">
                      <a16:creationId xmlns:a16="http://schemas.microsoft.com/office/drawing/2014/main" id="{3750B934-A946-AE2B-8705-4DA8D82BE65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07270" y="4824282"/>
                  <a:ext cx="1360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Szabadkéz 27">
                  <a:extLst>
                    <a:ext uri="{FF2B5EF4-FFF2-40B4-BE49-F238E27FC236}">
                      <a16:creationId xmlns:a16="http://schemas.microsoft.com/office/drawing/2014/main" id="{2A107BA2-0ECF-4765-2B87-64A76E22948A}"/>
                    </a:ext>
                  </a:extLst>
                </p14:cNvPr>
                <p14:cNvContentPartPr/>
                <p14:nvPr/>
              </p14:nvContentPartPr>
              <p14:xfrm>
                <a:off x="5186910" y="5015802"/>
                <a:ext cx="58320" cy="200880"/>
              </p14:xfrm>
            </p:contentPart>
          </mc:Choice>
          <mc:Fallback>
            <p:pic>
              <p:nvPicPr>
                <p:cNvPr id="28" name="Szabadkéz 27">
                  <a:extLst>
                    <a:ext uri="{FF2B5EF4-FFF2-40B4-BE49-F238E27FC236}">
                      <a16:creationId xmlns:a16="http://schemas.microsoft.com/office/drawing/2014/main" id="{2A107BA2-0ECF-4765-2B87-64A76E2294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78270" y="5007162"/>
                  <a:ext cx="75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Szabadkéz 28">
                  <a:extLst>
                    <a:ext uri="{FF2B5EF4-FFF2-40B4-BE49-F238E27FC236}">
                      <a16:creationId xmlns:a16="http://schemas.microsoft.com/office/drawing/2014/main" id="{E7FB792F-3395-95D5-DEBE-98ED476C3D67}"/>
                    </a:ext>
                  </a:extLst>
                </p14:cNvPr>
                <p14:cNvContentPartPr/>
                <p14:nvPr/>
              </p14:nvContentPartPr>
              <p14:xfrm>
                <a:off x="5309310" y="4835802"/>
                <a:ext cx="152280" cy="173880"/>
              </p14:xfrm>
            </p:contentPart>
          </mc:Choice>
          <mc:Fallback>
            <p:pic>
              <p:nvPicPr>
                <p:cNvPr id="29" name="Szabadkéz 28">
                  <a:extLst>
                    <a:ext uri="{FF2B5EF4-FFF2-40B4-BE49-F238E27FC236}">
                      <a16:creationId xmlns:a16="http://schemas.microsoft.com/office/drawing/2014/main" id="{E7FB792F-3395-95D5-DEBE-98ED476C3D6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00670" y="4827162"/>
                  <a:ext cx="169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Szabadkéz 29">
                  <a:extLst>
                    <a:ext uri="{FF2B5EF4-FFF2-40B4-BE49-F238E27FC236}">
                      <a16:creationId xmlns:a16="http://schemas.microsoft.com/office/drawing/2014/main" id="{2F5E26CF-AD24-2FD3-D274-2CAFAF8EE12F}"/>
                    </a:ext>
                  </a:extLst>
                </p14:cNvPr>
                <p14:cNvContentPartPr/>
                <p14:nvPr/>
              </p14:nvContentPartPr>
              <p14:xfrm>
                <a:off x="5367630" y="4931202"/>
                <a:ext cx="37080" cy="245880"/>
              </p14:xfrm>
            </p:contentPart>
          </mc:Choice>
          <mc:Fallback>
            <p:pic>
              <p:nvPicPr>
                <p:cNvPr id="30" name="Szabadkéz 29">
                  <a:extLst>
                    <a:ext uri="{FF2B5EF4-FFF2-40B4-BE49-F238E27FC236}">
                      <a16:creationId xmlns:a16="http://schemas.microsoft.com/office/drawing/2014/main" id="{2F5E26CF-AD24-2FD3-D274-2CAFAF8EE1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58630" y="4922202"/>
                  <a:ext cx="54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Szabadkéz 30">
                  <a:extLst>
                    <a:ext uri="{FF2B5EF4-FFF2-40B4-BE49-F238E27FC236}">
                      <a16:creationId xmlns:a16="http://schemas.microsoft.com/office/drawing/2014/main" id="{1BA42C35-4556-9D9A-ED4E-A674CD246795}"/>
                    </a:ext>
                  </a:extLst>
                </p14:cNvPr>
                <p14:cNvContentPartPr/>
                <p14:nvPr/>
              </p14:nvContentPartPr>
              <p14:xfrm>
                <a:off x="5506950" y="4971522"/>
                <a:ext cx="39240" cy="63720"/>
              </p14:xfrm>
            </p:contentPart>
          </mc:Choice>
          <mc:Fallback>
            <p:pic>
              <p:nvPicPr>
                <p:cNvPr id="31" name="Szabadkéz 30">
                  <a:extLst>
                    <a:ext uri="{FF2B5EF4-FFF2-40B4-BE49-F238E27FC236}">
                      <a16:creationId xmlns:a16="http://schemas.microsoft.com/office/drawing/2014/main" id="{1BA42C35-4556-9D9A-ED4E-A674CD24679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98310" y="4962882"/>
                  <a:ext cx="56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Szabadkéz 31">
                  <a:extLst>
                    <a:ext uri="{FF2B5EF4-FFF2-40B4-BE49-F238E27FC236}">
                      <a16:creationId xmlns:a16="http://schemas.microsoft.com/office/drawing/2014/main" id="{BC27CC70-38E6-DFC9-9A90-95FFEADB2D24}"/>
                    </a:ext>
                  </a:extLst>
                </p14:cNvPr>
                <p14:cNvContentPartPr/>
                <p14:nvPr/>
              </p14:nvContentPartPr>
              <p14:xfrm>
                <a:off x="5641590" y="4819962"/>
                <a:ext cx="143280" cy="288000"/>
              </p14:xfrm>
            </p:contentPart>
          </mc:Choice>
          <mc:Fallback>
            <p:pic>
              <p:nvPicPr>
                <p:cNvPr id="32" name="Szabadkéz 31">
                  <a:extLst>
                    <a:ext uri="{FF2B5EF4-FFF2-40B4-BE49-F238E27FC236}">
                      <a16:creationId xmlns:a16="http://schemas.microsoft.com/office/drawing/2014/main" id="{BC27CC70-38E6-DFC9-9A90-95FFEADB2D2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32950" y="4810962"/>
                  <a:ext cx="160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Szabadkéz 32">
                  <a:extLst>
                    <a:ext uri="{FF2B5EF4-FFF2-40B4-BE49-F238E27FC236}">
                      <a16:creationId xmlns:a16="http://schemas.microsoft.com/office/drawing/2014/main" id="{04950935-D59A-BE6F-8292-1C5B1D545F91}"/>
                    </a:ext>
                  </a:extLst>
                </p14:cNvPr>
                <p14:cNvContentPartPr/>
                <p14:nvPr/>
              </p14:nvContentPartPr>
              <p14:xfrm>
                <a:off x="5868390" y="4819242"/>
                <a:ext cx="145440" cy="276480"/>
              </p14:xfrm>
            </p:contentPart>
          </mc:Choice>
          <mc:Fallback>
            <p:pic>
              <p:nvPicPr>
                <p:cNvPr id="33" name="Szabadkéz 32">
                  <a:extLst>
                    <a:ext uri="{FF2B5EF4-FFF2-40B4-BE49-F238E27FC236}">
                      <a16:creationId xmlns:a16="http://schemas.microsoft.com/office/drawing/2014/main" id="{04950935-D59A-BE6F-8292-1C5B1D545F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59750" y="4810242"/>
                  <a:ext cx="1630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Szabadkéz 34">
                  <a:extLst>
                    <a:ext uri="{FF2B5EF4-FFF2-40B4-BE49-F238E27FC236}">
                      <a16:creationId xmlns:a16="http://schemas.microsoft.com/office/drawing/2014/main" id="{9E527749-CBAC-296C-FC6E-2CFA6B109B47}"/>
                    </a:ext>
                  </a:extLst>
                </p14:cNvPr>
                <p14:cNvContentPartPr/>
                <p14:nvPr/>
              </p14:nvContentPartPr>
              <p14:xfrm>
                <a:off x="6047310" y="4698282"/>
                <a:ext cx="147960" cy="146880"/>
              </p14:xfrm>
            </p:contentPart>
          </mc:Choice>
          <mc:Fallback>
            <p:pic>
              <p:nvPicPr>
                <p:cNvPr id="35" name="Szabadkéz 34">
                  <a:extLst>
                    <a:ext uri="{FF2B5EF4-FFF2-40B4-BE49-F238E27FC236}">
                      <a16:creationId xmlns:a16="http://schemas.microsoft.com/office/drawing/2014/main" id="{9E527749-CBAC-296C-FC6E-2CFA6B109B4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38670" y="4689282"/>
                  <a:ext cx="165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Szabadkéz 35">
                  <a:extLst>
                    <a:ext uri="{FF2B5EF4-FFF2-40B4-BE49-F238E27FC236}">
                      <a16:creationId xmlns:a16="http://schemas.microsoft.com/office/drawing/2014/main" id="{A429BF87-8490-A691-8D7B-93C67EE6A38E}"/>
                    </a:ext>
                  </a:extLst>
                </p14:cNvPr>
                <p14:cNvContentPartPr/>
                <p14:nvPr/>
              </p14:nvContentPartPr>
              <p14:xfrm>
                <a:off x="6199590" y="4656162"/>
                <a:ext cx="86400" cy="195480"/>
              </p14:xfrm>
            </p:contentPart>
          </mc:Choice>
          <mc:Fallback>
            <p:pic>
              <p:nvPicPr>
                <p:cNvPr id="36" name="Szabadkéz 35">
                  <a:extLst>
                    <a:ext uri="{FF2B5EF4-FFF2-40B4-BE49-F238E27FC236}">
                      <a16:creationId xmlns:a16="http://schemas.microsoft.com/office/drawing/2014/main" id="{A429BF87-8490-A691-8D7B-93C67EE6A38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90950" y="4647522"/>
                  <a:ext cx="104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Szabadkéz 36">
                  <a:extLst>
                    <a:ext uri="{FF2B5EF4-FFF2-40B4-BE49-F238E27FC236}">
                      <a16:creationId xmlns:a16="http://schemas.microsoft.com/office/drawing/2014/main" id="{8BF12D55-0055-1A22-C02F-AAB20269032F}"/>
                    </a:ext>
                  </a:extLst>
                </p14:cNvPr>
                <p14:cNvContentPartPr/>
                <p14:nvPr/>
              </p14:nvContentPartPr>
              <p14:xfrm>
                <a:off x="6356190" y="4773162"/>
                <a:ext cx="349200" cy="422640"/>
              </p14:xfrm>
            </p:contentPart>
          </mc:Choice>
          <mc:Fallback>
            <p:pic>
              <p:nvPicPr>
                <p:cNvPr id="37" name="Szabadkéz 36">
                  <a:extLst>
                    <a:ext uri="{FF2B5EF4-FFF2-40B4-BE49-F238E27FC236}">
                      <a16:creationId xmlns:a16="http://schemas.microsoft.com/office/drawing/2014/main" id="{8BF12D55-0055-1A22-C02F-AAB20269032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47550" y="4764522"/>
                  <a:ext cx="366840" cy="440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32923A8-B397-4F9B-A903-6D401394B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4000">
                <a:solidFill>
                  <a:srgbClr val="FF0000"/>
                </a:solidFill>
                <a:latin typeface="Comic Sans MS" panose="030F0702030302020204" pitchFamily="66" charset="0"/>
              </a:rPr>
              <a:t>Hogyan lehet kinyerni a tengervíz belső energiáját?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02DF93FC-85B1-442A-847F-1F176208E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altLang="hu-HU" dirty="0">
                <a:latin typeface="Comic Sans MS" panose="030F0702030302020204" pitchFamily="66" charset="0"/>
              </a:rPr>
              <a:t>hőszivattyú</a:t>
            </a:r>
          </a:p>
          <a:p>
            <a:r>
              <a:rPr lang="hu-HU" altLang="hu-HU" dirty="0">
                <a:latin typeface="Comic Sans MS" panose="030F0702030302020204" pitchFamily="66" charset="0"/>
              </a:rPr>
              <a:t>Genfben télen a Nemzetek Palotáját így fűtik, miközben a Genfi-tó vizét kismértékben hűti a szerkezet.</a:t>
            </a:r>
          </a:p>
          <a:p>
            <a:r>
              <a:rPr lang="hu-HU" altLang="hu-HU" dirty="0">
                <a:latin typeface="Comic Sans MS" panose="030F0702030302020204" pitchFamily="66" charset="0"/>
              </a:rPr>
              <a:t>A gondot az okozza, hogy nemcsak fűtésre, hanem más célra is fel akarjuk használni a hőszivattyú által leadott energiát. (elektromos energia)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DCBF21-BF77-6416-016A-E74015AE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Ismétlés - fogalmak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B18D34-B602-863A-8FEA-D36ED8883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hőmozgás</a:t>
            </a:r>
          </a:p>
          <a:p>
            <a:r>
              <a:rPr lang="hu-HU" dirty="0"/>
              <a:t>hő</a:t>
            </a:r>
          </a:p>
          <a:p>
            <a:r>
              <a:rPr lang="hu-HU" dirty="0"/>
              <a:t>hőmérséklet</a:t>
            </a:r>
          </a:p>
          <a:p>
            <a:r>
              <a:rPr lang="hu-HU" dirty="0"/>
              <a:t>szabadsági fok</a:t>
            </a:r>
          </a:p>
          <a:p>
            <a:r>
              <a:rPr lang="hu-HU" dirty="0" err="1"/>
              <a:t>ekvipartíció</a:t>
            </a:r>
            <a:r>
              <a:rPr lang="hu-HU" dirty="0"/>
              <a:t> tétele</a:t>
            </a:r>
          </a:p>
          <a:p>
            <a:r>
              <a:rPr lang="hu-HU" dirty="0"/>
              <a:t>belső energia</a:t>
            </a:r>
          </a:p>
        </p:txBody>
      </p:sp>
    </p:spTree>
    <p:extLst>
      <p:ext uri="{BB962C8B-B14F-4D97-AF65-F5344CB8AC3E}">
        <p14:creationId xmlns:p14="http://schemas.microsoft.com/office/powerpoint/2010/main" val="120012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>
            <a:extLst>
              <a:ext uri="{FF2B5EF4-FFF2-40B4-BE49-F238E27FC236}">
                <a16:creationId xmlns:a16="http://schemas.microsoft.com/office/drawing/2014/main" id="{7D222222-723A-4853-8627-38C37308D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4691063" cy="5721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hu-HU" altLang="hu-HU" u="sng" dirty="0">
                <a:solidFill>
                  <a:srgbClr val="006600"/>
                </a:solidFill>
              </a:rPr>
              <a:t>energia átalakító (hőerőgép)</a:t>
            </a:r>
          </a:p>
          <a:p>
            <a:pPr>
              <a:lnSpc>
                <a:spcPct val="90000"/>
              </a:lnSpc>
            </a:pPr>
            <a:endParaRPr lang="hu-HU" altLang="hu-HU" dirty="0"/>
          </a:p>
          <a:p>
            <a:pPr>
              <a:lnSpc>
                <a:spcPct val="90000"/>
              </a:lnSpc>
            </a:pPr>
            <a:r>
              <a:rPr lang="hu-HU" altLang="hu-HU" dirty="0">
                <a:solidFill>
                  <a:srgbClr val="FF0000"/>
                </a:solidFill>
              </a:rPr>
              <a:t>η= kimenő hasznos munka/ bemenő energia </a:t>
            </a:r>
          </a:p>
          <a:p>
            <a:pPr>
              <a:lnSpc>
                <a:spcPct val="90000"/>
              </a:lnSpc>
            </a:pPr>
            <a:endParaRPr lang="hu-HU" altLang="hu-HU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hu-HU" altLang="hu-HU" dirty="0"/>
              <a:t>szélmalom =&gt; nem lehetséges a 100%-os hatásfok, modern gépeknél 53%!</a:t>
            </a:r>
          </a:p>
          <a:p>
            <a:pPr>
              <a:lnSpc>
                <a:spcPct val="90000"/>
              </a:lnSpc>
            </a:pPr>
            <a:endParaRPr lang="hu-HU" altLang="hu-HU" dirty="0"/>
          </a:p>
        </p:txBody>
      </p:sp>
      <p:pic>
        <p:nvPicPr>
          <p:cNvPr id="21509" name="Picture 5" descr="Képtalálat a következőre: „szélkerék”">
            <a:extLst>
              <a:ext uri="{FF2B5EF4-FFF2-40B4-BE49-F238E27FC236}">
                <a16:creationId xmlns:a16="http://schemas.microsoft.com/office/drawing/2014/main" id="{9005F492-74A1-48CA-99B4-C786BBB00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412875"/>
            <a:ext cx="3903663" cy="274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>
            <a:extLst>
              <a:ext uri="{FF2B5EF4-FFF2-40B4-BE49-F238E27FC236}">
                <a16:creationId xmlns:a16="http://schemas.microsoft.com/office/drawing/2014/main" id="{ECFF6F44-C1C5-462B-9B91-229BD3C1F91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476250"/>
            <a:ext cx="4038600" cy="5649913"/>
          </a:xfrm>
        </p:spPr>
        <p:txBody>
          <a:bodyPr/>
          <a:lstStyle/>
          <a:p>
            <a:r>
              <a:rPr lang="hu-HU" altLang="hu-HU" sz="2800"/>
              <a:t>gőzturbina (erőműveknél, ahol forró gőzt állítanak elő)</a:t>
            </a:r>
          </a:p>
          <a:p>
            <a:endParaRPr lang="hu-HU" altLang="hu-HU" sz="2800"/>
          </a:p>
        </p:txBody>
      </p:sp>
      <p:pic>
        <p:nvPicPr>
          <p:cNvPr id="23560" name="Picture 8">
            <a:extLst>
              <a:ext uri="{FF2B5EF4-FFF2-40B4-BE49-F238E27FC236}">
                <a16:creationId xmlns:a16="http://schemas.microsoft.com/office/drawing/2014/main" id="{DC46E63F-2009-4C6C-9549-648BF035653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0338" y="1989138"/>
            <a:ext cx="6191250" cy="4645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65" name="Picture 13">
            <a:extLst>
              <a:ext uri="{FF2B5EF4-FFF2-40B4-BE49-F238E27FC236}">
                <a16:creationId xmlns:a16="http://schemas.microsoft.com/office/drawing/2014/main" id="{A3AFAD26-7852-40FF-899A-555CB48D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08275"/>
            <a:ext cx="1655762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>
            <a:extLst>
              <a:ext uri="{FF2B5EF4-FFF2-40B4-BE49-F238E27FC236}">
                <a16:creationId xmlns:a16="http://schemas.microsoft.com/office/drawing/2014/main" id="{AFF916F6-65ED-4796-87A6-ECAB61555D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r>
              <a:rPr lang="hu-HU" altLang="hu-HU" u="sng" dirty="0">
                <a:solidFill>
                  <a:srgbClr val="006600"/>
                </a:solidFill>
                <a:latin typeface="Comic Sans MS" panose="030F0702030302020204" pitchFamily="66" charset="0"/>
              </a:rPr>
              <a:t>tapasztalat:</a:t>
            </a:r>
            <a:r>
              <a:rPr lang="hu-HU" altLang="hu-HU" dirty="0">
                <a:latin typeface="Comic Sans MS" panose="030F0702030302020204" pitchFamily="66" charset="0"/>
              </a:rPr>
              <a:t> a hatásfok növelhető, ha a kazán hőmérsékletét emeljük, a hűtőjét csökkentjük</a:t>
            </a:r>
          </a:p>
          <a:p>
            <a:r>
              <a:rPr lang="hu-HU" altLang="hu-HU" dirty="0">
                <a:latin typeface="Comic Sans MS" panose="030F0702030302020204" pitchFamily="66" charset="0"/>
              </a:rPr>
              <a:t>DE: </a:t>
            </a:r>
          </a:p>
          <a:p>
            <a:endParaRPr lang="hu-HU" altLang="hu-HU" dirty="0">
              <a:latin typeface="Comic Sans MS" panose="030F0702030302020204" pitchFamily="66" charset="0"/>
            </a:endParaRPr>
          </a:p>
          <a:p>
            <a:endParaRPr lang="hu-HU" altLang="hu-HU" dirty="0">
              <a:latin typeface="Comic Sans MS" panose="030F0702030302020204" pitchFamily="66" charset="0"/>
            </a:endParaRPr>
          </a:p>
          <a:p>
            <a:r>
              <a:rPr lang="hu-HU" altLang="hu-HU" u="sng" dirty="0">
                <a:solidFill>
                  <a:srgbClr val="006600"/>
                </a:solidFill>
                <a:latin typeface="Comic Sans MS" panose="030F0702030302020204" pitchFamily="66" charset="0"/>
              </a:rPr>
              <a:t>Hőtan II. főtétele:</a:t>
            </a:r>
            <a:r>
              <a:rPr lang="hu-HU" altLang="hu-HU" dirty="0">
                <a:latin typeface="Comic Sans MS" panose="030F0702030302020204" pitchFamily="66" charset="0"/>
              </a:rPr>
              <a:t> </a:t>
            </a:r>
            <a:r>
              <a:rPr lang="hu-HU" altLang="hu-HU" dirty="0">
                <a:solidFill>
                  <a:srgbClr val="FF0000"/>
                </a:solidFill>
                <a:latin typeface="Comic Sans MS" panose="030F0702030302020204" pitchFamily="66" charset="0"/>
              </a:rPr>
              <a:t>Periodikus folyamatban hőenergiát nem lehet teljes mértékben mechanikai munkává átalakítani.</a:t>
            </a:r>
          </a:p>
        </p:txBody>
      </p:sp>
      <p:pic>
        <p:nvPicPr>
          <p:cNvPr id="29701" name="Picture 5">
            <a:extLst>
              <a:ext uri="{FF2B5EF4-FFF2-40B4-BE49-F238E27FC236}">
                <a16:creationId xmlns:a16="http://schemas.microsoft.com/office/drawing/2014/main" id="{BC7C28A9-A80A-4AC0-8188-4C9E95F1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349500"/>
            <a:ext cx="3024187" cy="11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>
            <a:extLst>
              <a:ext uri="{FF2B5EF4-FFF2-40B4-BE49-F238E27FC236}">
                <a16:creationId xmlns:a16="http://schemas.microsoft.com/office/drawing/2014/main" id="{2256D084-A6A9-4CC7-9895-403FBB5B0B7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25538"/>
            <a:ext cx="4038600" cy="5000625"/>
          </a:xfrm>
        </p:spPr>
        <p:txBody>
          <a:bodyPr/>
          <a:lstStyle/>
          <a:p>
            <a:pPr>
              <a:buFontTx/>
              <a:buNone/>
            </a:pPr>
            <a:r>
              <a:rPr lang="hu-HU" altLang="hu-HU" sz="2800" dirty="0">
                <a:latin typeface="Comic Sans MS" panose="030F0702030302020204" pitchFamily="66" charset="0"/>
              </a:rPr>
              <a:t>	Elfogadható hatásfok eléréséhez szükség lenne a tengerek mellett egy másik hőtartályra, aminek a hőmérséklete tartósan alacsonyabb, mint a tengerek vizének hőmérséklete!</a:t>
            </a:r>
          </a:p>
        </p:txBody>
      </p:sp>
      <p:pic>
        <p:nvPicPr>
          <p:cNvPr id="31749" name="Picture 5" descr="Képtalálat a következőre: „tengerek”">
            <a:extLst>
              <a:ext uri="{FF2B5EF4-FFF2-40B4-BE49-F238E27FC236}">
                <a16:creationId xmlns:a16="http://schemas.microsoft.com/office/drawing/2014/main" id="{60E1EE73-4F44-4917-9615-489798F71CF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247900"/>
            <a:ext cx="4038600" cy="3230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4986288C-24CC-1383-C740-D7895905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9941"/>
            <a:ext cx="8928992" cy="218160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172CD3-FA4A-DB03-0B04-822D1578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" y="2720937"/>
            <a:ext cx="9028847" cy="174625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A852508-2C5A-DDF4-2149-34DFC6C1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09" y="4754725"/>
            <a:ext cx="9147709" cy="18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4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387E27F-D17D-8255-7298-73D12752B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6" y="332656"/>
            <a:ext cx="8729307" cy="244827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9BC2F1F-7E66-E883-E8AC-B0FBC0B1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573016"/>
            <a:ext cx="9043985" cy="20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954A210-B5AB-0008-6A18-16CCADB5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2" y="332656"/>
            <a:ext cx="8661656" cy="158680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7BBC2B4-0680-48F0-F669-F39CE3B21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2" y="2276872"/>
            <a:ext cx="8661656" cy="95879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656D4A0-AF1C-6030-25CD-9B25CBDBB9EE}"/>
              </a:ext>
            </a:extLst>
          </p:cNvPr>
          <p:cNvSpPr txBox="1"/>
          <p:nvPr/>
        </p:nvSpPr>
        <p:spPr>
          <a:xfrm>
            <a:off x="611560" y="4005064"/>
            <a:ext cx="81369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A paksi atomerőműben egy reaktorblokk 440 MW elektromos teljesítményt juttat a hálózatba. A Reaktorblokkban az urán maghasadása 1375 MW hőteljesítménnyel jár. Mekkora az atomerőmű eredő hatásfoka?</a:t>
            </a:r>
          </a:p>
        </p:txBody>
      </p:sp>
    </p:spTree>
    <p:extLst>
      <p:ext uri="{BB962C8B-B14F-4D97-AF65-F5344CB8AC3E}">
        <p14:creationId xmlns:p14="http://schemas.microsoft.com/office/powerpoint/2010/main" val="19595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0BEE7A-DC27-B258-435F-DFE0F875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Ismétlés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C0275D-64C4-897D-8F75-0CB803591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8698"/>
            <a:ext cx="8229600" cy="4525963"/>
          </a:xfrm>
        </p:spPr>
        <p:txBody>
          <a:bodyPr/>
          <a:lstStyle/>
          <a:p>
            <a:r>
              <a:rPr lang="hu-HU" dirty="0"/>
              <a:t>Milyen kapcsolat van az energia, a munka és a hő között?</a:t>
            </a:r>
          </a:p>
          <a:p>
            <a:r>
              <a:rPr lang="hu-HU" dirty="0"/>
              <a:t>Mindegyiknek Joule a mértékegysége.</a:t>
            </a:r>
          </a:p>
          <a:p>
            <a:r>
              <a:rPr lang="hu-HU" dirty="0"/>
              <a:t>De az energia egy állapotot jellemez, a munka és a hő egy folyamatot.</a:t>
            </a:r>
          </a:p>
          <a:p>
            <a:r>
              <a:rPr lang="hu-HU" dirty="0"/>
              <a:t>Munka (W): egy folyamat során </a:t>
            </a:r>
            <a:r>
              <a:rPr lang="hu-HU" dirty="0">
                <a:solidFill>
                  <a:srgbClr val="00B050"/>
                </a:solidFill>
              </a:rPr>
              <a:t>rendezett</a:t>
            </a:r>
            <a:r>
              <a:rPr lang="hu-HU" dirty="0"/>
              <a:t> módon átadott energia</a:t>
            </a:r>
          </a:p>
          <a:p>
            <a:r>
              <a:rPr lang="hu-HU" dirty="0"/>
              <a:t>Hő (Q): egy folyamat során </a:t>
            </a:r>
            <a:r>
              <a:rPr lang="hu-HU" dirty="0">
                <a:solidFill>
                  <a:srgbClr val="00B050"/>
                </a:solidFill>
              </a:rPr>
              <a:t>rendezetlen</a:t>
            </a:r>
            <a:r>
              <a:rPr lang="hu-HU" dirty="0"/>
              <a:t> módon átadott energia</a:t>
            </a:r>
          </a:p>
        </p:txBody>
      </p:sp>
    </p:spTree>
    <p:extLst>
      <p:ext uri="{BB962C8B-B14F-4D97-AF65-F5344CB8AC3E}">
        <p14:creationId xmlns:p14="http://schemas.microsoft.com/office/powerpoint/2010/main" val="362420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CFB6F7-04F8-0AF4-A52A-A358A85E8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120680"/>
          </a:xfrm>
        </p:spPr>
        <p:txBody>
          <a:bodyPr/>
          <a:lstStyle/>
          <a:p>
            <a:r>
              <a:rPr lang="hu-HU" dirty="0"/>
              <a:t>energiaközlés rendezett módon</a:t>
            </a:r>
          </a:p>
          <a:p>
            <a:pPr marL="0" indent="0">
              <a:buNone/>
            </a:pPr>
            <a:r>
              <a:rPr lang="hu-HU" dirty="0"/>
              <a:t>pneumatikus tűzszerszám</a:t>
            </a:r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energiaközlés rendezetlen módon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Szabadkéz 3">
                <a:extLst>
                  <a:ext uri="{FF2B5EF4-FFF2-40B4-BE49-F238E27FC236}">
                    <a16:creationId xmlns:a16="http://schemas.microsoft.com/office/drawing/2014/main" id="{7B559D97-B214-6C77-B53D-EDE9FB9FD740}"/>
                  </a:ext>
                </a:extLst>
              </p14:cNvPr>
              <p14:cNvContentPartPr/>
              <p14:nvPr/>
            </p14:nvContentPartPr>
            <p14:xfrm>
              <a:off x="5751750" y="1389804"/>
              <a:ext cx="37800" cy="159840"/>
            </p14:xfrm>
          </p:contentPart>
        </mc:Choice>
        <mc:Fallback>
          <p:pic>
            <p:nvPicPr>
              <p:cNvPr id="4" name="Szabadkéz 3">
                <a:extLst>
                  <a:ext uri="{FF2B5EF4-FFF2-40B4-BE49-F238E27FC236}">
                    <a16:creationId xmlns:a16="http://schemas.microsoft.com/office/drawing/2014/main" id="{7B559D97-B214-6C77-B53D-EDE9FB9FD7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3110" y="1380804"/>
                <a:ext cx="554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956A771D-49DF-FAF8-BAE9-6CB797218D33}"/>
                  </a:ext>
                </a:extLst>
              </p14:cNvPr>
              <p14:cNvContentPartPr/>
              <p14:nvPr/>
            </p14:nvContentPartPr>
            <p14:xfrm>
              <a:off x="5758950" y="1485564"/>
              <a:ext cx="55440" cy="2073600"/>
            </p14:xfrm>
          </p:contentPart>
        </mc:Choice>
        <mc:Fallback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956A771D-49DF-FAF8-BAE9-6CB797218D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9950" y="1476924"/>
                <a:ext cx="73080" cy="20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235E8430-78E4-0387-DB52-C3923F31BB13}"/>
                  </a:ext>
                </a:extLst>
              </p14:cNvPr>
              <p14:cNvContentPartPr/>
              <p14:nvPr/>
            </p14:nvContentPartPr>
            <p14:xfrm>
              <a:off x="5783790" y="3562404"/>
              <a:ext cx="1789560" cy="60840"/>
            </p14:xfrm>
          </p:contentPart>
        </mc:Choice>
        <mc:Fallback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235E8430-78E4-0387-DB52-C3923F31BB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4790" y="3553764"/>
                <a:ext cx="18072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58759B6C-F10B-853A-F71C-01443687C047}"/>
              </a:ext>
            </a:extLst>
          </p:cNvPr>
          <p:cNvGrpSpPr/>
          <p:nvPr/>
        </p:nvGrpSpPr>
        <p:grpSpPr>
          <a:xfrm>
            <a:off x="5843550" y="1108644"/>
            <a:ext cx="1742760" cy="2494440"/>
            <a:chOff x="5843550" y="1108644"/>
            <a:chExt cx="1742760" cy="249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Szabadkéz 6">
                  <a:extLst>
                    <a:ext uri="{FF2B5EF4-FFF2-40B4-BE49-F238E27FC236}">
                      <a16:creationId xmlns:a16="http://schemas.microsoft.com/office/drawing/2014/main" id="{F6BAFAEA-0BB0-F751-7655-8732BD028FD3}"/>
                    </a:ext>
                  </a:extLst>
                </p14:cNvPr>
                <p14:cNvContentPartPr/>
                <p14:nvPr/>
              </p14:nvContentPartPr>
              <p14:xfrm>
                <a:off x="7489470" y="1395924"/>
                <a:ext cx="96840" cy="2207160"/>
              </p14:xfrm>
            </p:contentPart>
          </mc:Choice>
          <mc:Fallback>
            <p:pic>
              <p:nvPicPr>
                <p:cNvPr id="7" name="Szabadkéz 6">
                  <a:extLst>
                    <a:ext uri="{FF2B5EF4-FFF2-40B4-BE49-F238E27FC236}">
                      <a16:creationId xmlns:a16="http://schemas.microsoft.com/office/drawing/2014/main" id="{F6BAFAEA-0BB0-F751-7655-8732BD028F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80470" y="1387284"/>
                  <a:ext cx="114480" cy="22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Szabadkéz 7">
                  <a:extLst>
                    <a:ext uri="{FF2B5EF4-FFF2-40B4-BE49-F238E27FC236}">
                      <a16:creationId xmlns:a16="http://schemas.microsoft.com/office/drawing/2014/main" id="{BB85E21C-194A-CA03-D232-668B174A3098}"/>
                    </a:ext>
                  </a:extLst>
                </p14:cNvPr>
                <p14:cNvContentPartPr/>
                <p14:nvPr/>
              </p14:nvContentPartPr>
              <p14:xfrm>
                <a:off x="5901510" y="1764564"/>
                <a:ext cx="33840" cy="28440"/>
              </p14:xfrm>
            </p:contentPart>
          </mc:Choice>
          <mc:Fallback>
            <p:pic>
              <p:nvPicPr>
                <p:cNvPr id="8" name="Szabadkéz 7">
                  <a:extLst>
                    <a:ext uri="{FF2B5EF4-FFF2-40B4-BE49-F238E27FC236}">
                      <a16:creationId xmlns:a16="http://schemas.microsoft.com/office/drawing/2014/main" id="{BB85E21C-194A-CA03-D232-668B174A309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92870" y="1755924"/>
                  <a:ext cx="51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Szabadkéz 8">
                  <a:extLst>
                    <a:ext uri="{FF2B5EF4-FFF2-40B4-BE49-F238E27FC236}">
                      <a16:creationId xmlns:a16="http://schemas.microsoft.com/office/drawing/2014/main" id="{25078E4A-82F6-8182-F2BE-B452D8E12BE2}"/>
                    </a:ext>
                  </a:extLst>
                </p14:cNvPr>
                <p14:cNvContentPartPr/>
                <p14:nvPr/>
              </p14:nvContentPartPr>
              <p14:xfrm>
                <a:off x="5848590" y="1763124"/>
                <a:ext cx="1641960" cy="78840"/>
              </p14:xfrm>
            </p:contentPart>
          </mc:Choice>
          <mc:Fallback>
            <p:pic>
              <p:nvPicPr>
                <p:cNvPr id="9" name="Szabadkéz 8">
                  <a:extLst>
                    <a:ext uri="{FF2B5EF4-FFF2-40B4-BE49-F238E27FC236}">
                      <a16:creationId xmlns:a16="http://schemas.microsoft.com/office/drawing/2014/main" id="{25078E4A-82F6-8182-F2BE-B452D8E12B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39590" y="1754124"/>
                  <a:ext cx="1659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Szabadkéz 10">
                  <a:extLst>
                    <a:ext uri="{FF2B5EF4-FFF2-40B4-BE49-F238E27FC236}">
                      <a16:creationId xmlns:a16="http://schemas.microsoft.com/office/drawing/2014/main" id="{24B39185-9F1F-789E-64A2-A762830870E0}"/>
                    </a:ext>
                  </a:extLst>
                </p14:cNvPr>
                <p14:cNvContentPartPr/>
                <p14:nvPr/>
              </p14:nvContentPartPr>
              <p14:xfrm>
                <a:off x="5843550" y="1978044"/>
                <a:ext cx="1674360" cy="75240"/>
              </p14:xfrm>
            </p:contentPart>
          </mc:Choice>
          <mc:Fallback>
            <p:pic>
              <p:nvPicPr>
                <p:cNvPr id="11" name="Szabadkéz 10">
                  <a:extLst>
                    <a:ext uri="{FF2B5EF4-FFF2-40B4-BE49-F238E27FC236}">
                      <a16:creationId xmlns:a16="http://schemas.microsoft.com/office/drawing/2014/main" id="{24B39185-9F1F-789E-64A2-A762830870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34550" y="1969404"/>
                  <a:ext cx="1692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Szabadkéz 11">
                  <a:extLst>
                    <a:ext uri="{FF2B5EF4-FFF2-40B4-BE49-F238E27FC236}">
                      <a16:creationId xmlns:a16="http://schemas.microsoft.com/office/drawing/2014/main" id="{22C7E990-CC35-6E2D-A6B5-D9EEB5A38CA2}"/>
                    </a:ext>
                  </a:extLst>
                </p14:cNvPr>
                <p14:cNvContentPartPr/>
                <p14:nvPr/>
              </p14:nvContentPartPr>
              <p14:xfrm>
                <a:off x="6564990" y="1108644"/>
                <a:ext cx="27360" cy="702000"/>
              </p14:xfrm>
            </p:contentPart>
          </mc:Choice>
          <mc:Fallback>
            <p:pic>
              <p:nvPicPr>
                <p:cNvPr id="12" name="Szabadkéz 11">
                  <a:extLst>
                    <a:ext uri="{FF2B5EF4-FFF2-40B4-BE49-F238E27FC236}">
                      <a16:creationId xmlns:a16="http://schemas.microsoft.com/office/drawing/2014/main" id="{22C7E990-CC35-6E2D-A6B5-D9EEB5A38C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56350" y="1100004"/>
                  <a:ext cx="45000" cy="71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Szabadkéz 12">
                  <a:extLst>
                    <a:ext uri="{FF2B5EF4-FFF2-40B4-BE49-F238E27FC236}">
                      <a16:creationId xmlns:a16="http://schemas.microsoft.com/office/drawing/2014/main" id="{29F565A0-5DA6-3137-A135-E088007F8E6B}"/>
                    </a:ext>
                  </a:extLst>
                </p14:cNvPr>
                <p14:cNvContentPartPr/>
                <p14:nvPr/>
              </p14:nvContentPartPr>
              <p14:xfrm>
                <a:off x="6685590" y="1160844"/>
                <a:ext cx="29880" cy="609480"/>
              </p14:xfrm>
            </p:contentPart>
          </mc:Choice>
          <mc:Fallback>
            <p:pic>
              <p:nvPicPr>
                <p:cNvPr id="13" name="Szabadkéz 12">
                  <a:extLst>
                    <a:ext uri="{FF2B5EF4-FFF2-40B4-BE49-F238E27FC236}">
                      <a16:creationId xmlns:a16="http://schemas.microsoft.com/office/drawing/2014/main" id="{29F565A0-5DA6-3137-A135-E088007F8E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6950" y="1151844"/>
                  <a:ext cx="4752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Szabadkéz 14">
                  <a:extLst>
                    <a:ext uri="{FF2B5EF4-FFF2-40B4-BE49-F238E27FC236}">
                      <a16:creationId xmlns:a16="http://schemas.microsoft.com/office/drawing/2014/main" id="{EAC0771C-B6AE-256F-02F4-93806A2272EB}"/>
                    </a:ext>
                  </a:extLst>
                </p14:cNvPr>
                <p14:cNvContentPartPr/>
                <p14:nvPr/>
              </p14:nvContentPartPr>
              <p14:xfrm>
                <a:off x="6694950" y="1699764"/>
                <a:ext cx="33480" cy="128880"/>
              </p14:xfrm>
            </p:contentPart>
          </mc:Choice>
          <mc:Fallback>
            <p:pic>
              <p:nvPicPr>
                <p:cNvPr id="15" name="Szabadkéz 14">
                  <a:extLst>
                    <a:ext uri="{FF2B5EF4-FFF2-40B4-BE49-F238E27FC236}">
                      <a16:creationId xmlns:a16="http://schemas.microsoft.com/office/drawing/2014/main" id="{EAC0771C-B6AE-256F-02F4-93806A2272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85950" y="1690764"/>
                  <a:ext cx="511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5C28E9C9-63CD-0B3F-3B9D-26D0FFE1383F}"/>
              </a:ext>
            </a:extLst>
          </p:cNvPr>
          <p:cNvGrpSpPr/>
          <p:nvPr/>
        </p:nvGrpSpPr>
        <p:grpSpPr>
          <a:xfrm>
            <a:off x="6489750" y="3423804"/>
            <a:ext cx="359640" cy="154080"/>
            <a:chOff x="6489750" y="3423804"/>
            <a:chExt cx="359640" cy="15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Szabadkéz 16">
                  <a:extLst>
                    <a:ext uri="{FF2B5EF4-FFF2-40B4-BE49-F238E27FC236}">
                      <a16:creationId xmlns:a16="http://schemas.microsoft.com/office/drawing/2014/main" id="{C8E98FE8-42E4-0219-FE82-6EF0A594CE58}"/>
                    </a:ext>
                  </a:extLst>
                </p14:cNvPr>
                <p14:cNvContentPartPr/>
                <p14:nvPr/>
              </p14:nvContentPartPr>
              <p14:xfrm>
                <a:off x="6489750" y="3423804"/>
                <a:ext cx="359640" cy="121680"/>
              </p14:xfrm>
            </p:contentPart>
          </mc:Choice>
          <mc:Fallback>
            <p:pic>
              <p:nvPicPr>
                <p:cNvPr id="17" name="Szabadkéz 16">
                  <a:extLst>
                    <a:ext uri="{FF2B5EF4-FFF2-40B4-BE49-F238E27FC236}">
                      <a16:creationId xmlns:a16="http://schemas.microsoft.com/office/drawing/2014/main" id="{C8E98FE8-42E4-0219-FE82-6EF0A594CE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81110" y="3414804"/>
                  <a:ext cx="377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Szabadkéz 17">
                  <a:extLst>
                    <a:ext uri="{FF2B5EF4-FFF2-40B4-BE49-F238E27FC236}">
                      <a16:creationId xmlns:a16="http://schemas.microsoft.com/office/drawing/2014/main" id="{C1B3ACE3-D5CB-BB15-6028-C884A666E369}"/>
                    </a:ext>
                  </a:extLst>
                </p14:cNvPr>
                <p14:cNvContentPartPr/>
                <p14:nvPr/>
              </p14:nvContentPartPr>
              <p14:xfrm>
                <a:off x="6505230" y="3516684"/>
                <a:ext cx="294120" cy="61200"/>
              </p14:xfrm>
            </p:contentPart>
          </mc:Choice>
          <mc:Fallback>
            <p:pic>
              <p:nvPicPr>
                <p:cNvPr id="18" name="Szabadkéz 17">
                  <a:extLst>
                    <a:ext uri="{FF2B5EF4-FFF2-40B4-BE49-F238E27FC236}">
                      <a16:creationId xmlns:a16="http://schemas.microsoft.com/office/drawing/2014/main" id="{C1B3ACE3-D5CB-BB15-6028-C884A666E3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96230" y="3508044"/>
                  <a:ext cx="3117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75419E24-15A1-4D9B-09F3-A0855FC5AB73}"/>
              </a:ext>
            </a:extLst>
          </p:cNvPr>
          <p:cNvGrpSpPr/>
          <p:nvPr/>
        </p:nvGrpSpPr>
        <p:grpSpPr>
          <a:xfrm>
            <a:off x="6012390" y="1906764"/>
            <a:ext cx="1328400" cy="416160"/>
            <a:chOff x="6012390" y="1906764"/>
            <a:chExt cx="1328400" cy="41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Szabadkéz 19">
                  <a:extLst>
                    <a:ext uri="{FF2B5EF4-FFF2-40B4-BE49-F238E27FC236}">
                      <a16:creationId xmlns:a16="http://schemas.microsoft.com/office/drawing/2014/main" id="{F845FBD3-1426-F416-0FE1-5E66278CD673}"/>
                    </a:ext>
                  </a:extLst>
                </p14:cNvPr>
                <p14:cNvContentPartPr/>
                <p14:nvPr/>
              </p14:nvContentPartPr>
              <p14:xfrm>
                <a:off x="6029310" y="1906764"/>
                <a:ext cx="17640" cy="20160"/>
              </p14:xfrm>
            </p:contentPart>
          </mc:Choice>
          <mc:Fallback>
            <p:pic>
              <p:nvPicPr>
                <p:cNvPr id="20" name="Szabadkéz 19">
                  <a:extLst>
                    <a:ext uri="{FF2B5EF4-FFF2-40B4-BE49-F238E27FC236}">
                      <a16:creationId xmlns:a16="http://schemas.microsoft.com/office/drawing/2014/main" id="{F845FBD3-1426-F416-0FE1-5E66278CD6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11670" y="1889124"/>
                  <a:ext cx="53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Szabadkéz 20">
                  <a:extLst>
                    <a:ext uri="{FF2B5EF4-FFF2-40B4-BE49-F238E27FC236}">
                      <a16:creationId xmlns:a16="http://schemas.microsoft.com/office/drawing/2014/main" id="{5CBBD1AF-300F-217D-17F2-13FC29A66157}"/>
                    </a:ext>
                  </a:extLst>
                </p14:cNvPr>
                <p14:cNvContentPartPr/>
                <p14:nvPr/>
              </p14:nvContentPartPr>
              <p14:xfrm>
                <a:off x="6030030" y="1927284"/>
                <a:ext cx="41760" cy="308520"/>
              </p14:xfrm>
            </p:contentPart>
          </mc:Choice>
          <mc:Fallback>
            <p:pic>
              <p:nvPicPr>
                <p:cNvPr id="21" name="Szabadkéz 20">
                  <a:extLst>
                    <a:ext uri="{FF2B5EF4-FFF2-40B4-BE49-F238E27FC236}">
                      <a16:creationId xmlns:a16="http://schemas.microsoft.com/office/drawing/2014/main" id="{5CBBD1AF-300F-217D-17F2-13FC29A661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12390" y="1909644"/>
                  <a:ext cx="77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Szabadkéz 21">
                  <a:extLst>
                    <a:ext uri="{FF2B5EF4-FFF2-40B4-BE49-F238E27FC236}">
                      <a16:creationId xmlns:a16="http://schemas.microsoft.com/office/drawing/2014/main" id="{4440C005-20A6-8004-38EC-842D7CC63FA0}"/>
                    </a:ext>
                  </a:extLst>
                </p14:cNvPr>
                <p14:cNvContentPartPr/>
                <p14:nvPr/>
              </p14:nvContentPartPr>
              <p14:xfrm>
                <a:off x="6012390" y="2213124"/>
                <a:ext cx="119880" cy="105480"/>
              </p14:xfrm>
            </p:contentPart>
          </mc:Choice>
          <mc:Fallback>
            <p:pic>
              <p:nvPicPr>
                <p:cNvPr id="22" name="Szabadkéz 21">
                  <a:extLst>
                    <a:ext uri="{FF2B5EF4-FFF2-40B4-BE49-F238E27FC236}">
                      <a16:creationId xmlns:a16="http://schemas.microsoft.com/office/drawing/2014/main" id="{4440C005-20A6-8004-38EC-842D7CC63F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94390" y="2195484"/>
                  <a:ext cx="155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Szabadkéz 23">
                  <a:extLst>
                    <a:ext uri="{FF2B5EF4-FFF2-40B4-BE49-F238E27FC236}">
                      <a16:creationId xmlns:a16="http://schemas.microsoft.com/office/drawing/2014/main" id="{F4349FE2-47B1-412E-DC86-BD11DD11CCAD}"/>
                    </a:ext>
                  </a:extLst>
                </p14:cNvPr>
                <p14:cNvContentPartPr/>
                <p14:nvPr/>
              </p14:nvContentPartPr>
              <p14:xfrm>
                <a:off x="6241710" y="2211684"/>
                <a:ext cx="20520" cy="14760"/>
              </p14:xfrm>
            </p:contentPart>
          </mc:Choice>
          <mc:Fallback>
            <p:pic>
              <p:nvPicPr>
                <p:cNvPr id="24" name="Szabadkéz 23">
                  <a:extLst>
                    <a:ext uri="{FF2B5EF4-FFF2-40B4-BE49-F238E27FC236}">
                      <a16:creationId xmlns:a16="http://schemas.microsoft.com/office/drawing/2014/main" id="{F4349FE2-47B1-412E-DC86-BD11DD11CC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23710" y="2194044"/>
                  <a:ext cx="56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Szabadkéz 25">
                  <a:extLst>
                    <a:ext uri="{FF2B5EF4-FFF2-40B4-BE49-F238E27FC236}">
                      <a16:creationId xmlns:a16="http://schemas.microsoft.com/office/drawing/2014/main" id="{99D6C7C2-578A-5A49-68A7-183FBBBC7FB5}"/>
                    </a:ext>
                  </a:extLst>
                </p14:cNvPr>
                <p14:cNvContentPartPr/>
                <p14:nvPr/>
              </p14:nvContentPartPr>
              <p14:xfrm>
                <a:off x="6277710" y="1966884"/>
                <a:ext cx="11520" cy="298440"/>
              </p14:xfrm>
            </p:contentPart>
          </mc:Choice>
          <mc:Fallback>
            <p:pic>
              <p:nvPicPr>
                <p:cNvPr id="26" name="Szabadkéz 25">
                  <a:extLst>
                    <a:ext uri="{FF2B5EF4-FFF2-40B4-BE49-F238E27FC236}">
                      <a16:creationId xmlns:a16="http://schemas.microsoft.com/office/drawing/2014/main" id="{99D6C7C2-578A-5A49-68A7-183FBBBC7F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0070" y="1949244"/>
                  <a:ext cx="471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Szabadkéz 26">
                  <a:extLst>
                    <a:ext uri="{FF2B5EF4-FFF2-40B4-BE49-F238E27FC236}">
                      <a16:creationId xmlns:a16="http://schemas.microsoft.com/office/drawing/2014/main" id="{A816021F-2602-6813-0168-78999D9B0C95}"/>
                    </a:ext>
                  </a:extLst>
                </p14:cNvPr>
                <p14:cNvContentPartPr/>
                <p14:nvPr/>
              </p14:nvContentPartPr>
              <p14:xfrm>
                <a:off x="6237390" y="2204484"/>
                <a:ext cx="109800" cy="118440"/>
              </p14:xfrm>
            </p:contentPart>
          </mc:Choice>
          <mc:Fallback>
            <p:pic>
              <p:nvPicPr>
                <p:cNvPr id="27" name="Szabadkéz 26">
                  <a:extLst>
                    <a:ext uri="{FF2B5EF4-FFF2-40B4-BE49-F238E27FC236}">
                      <a16:creationId xmlns:a16="http://schemas.microsoft.com/office/drawing/2014/main" id="{A816021F-2602-6813-0168-78999D9B0C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19390" y="2186844"/>
                  <a:ext cx="145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Szabadkéz 27">
                  <a:extLst>
                    <a:ext uri="{FF2B5EF4-FFF2-40B4-BE49-F238E27FC236}">
                      <a16:creationId xmlns:a16="http://schemas.microsoft.com/office/drawing/2014/main" id="{AC7C5512-A146-E383-50B2-3CBE4EE14074}"/>
                    </a:ext>
                  </a:extLst>
                </p14:cNvPr>
                <p14:cNvContentPartPr/>
                <p14:nvPr/>
              </p14:nvContentPartPr>
              <p14:xfrm>
                <a:off x="6523950" y="1937364"/>
                <a:ext cx="27360" cy="321120"/>
              </p14:xfrm>
            </p:contentPart>
          </mc:Choice>
          <mc:Fallback>
            <p:pic>
              <p:nvPicPr>
                <p:cNvPr id="28" name="Szabadkéz 27">
                  <a:extLst>
                    <a:ext uri="{FF2B5EF4-FFF2-40B4-BE49-F238E27FC236}">
                      <a16:creationId xmlns:a16="http://schemas.microsoft.com/office/drawing/2014/main" id="{AC7C5512-A146-E383-50B2-3CBE4EE140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05950" y="1919724"/>
                  <a:ext cx="630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Szabadkéz 28">
                  <a:extLst>
                    <a:ext uri="{FF2B5EF4-FFF2-40B4-BE49-F238E27FC236}">
                      <a16:creationId xmlns:a16="http://schemas.microsoft.com/office/drawing/2014/main" id="{6350617F-C24B-B313-8854-DC3A695A6424}"/>
                    </a:ext>
                  </a:extLst>
                </p14:cNvPr>
                <p14:cNvContentPartPr/>
                <p14:nvPr/>
              </p14:nvContentPartPr>
              <p14:xfrm>
                <a:off x="6473910" y="2228604"/>
                <a:ext cx="121680" cy="73800"/>
              </p14:xfrm>
            </p:contentPart>
          </mc:Choice>
          <mc:Fallback>
            <p:pic>
              <p:nvPicPr>
                <p:cNvPr id="29" name="Szabadkéz 28">
                  <a:extLst>
                    <a:ext uri="{FF2B5EF4-FFF2-40B4-BE49-F238E27FC236}">
                      <a16:creationId xmlns:a16="http://schemas.microsoft.com/office/drawing/2014/main" id="{6350617F-C24B-B313-8854-DC3A695A64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55910" y="2210964"/>
                  <a:ext cx="157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Szabadkéz 29">
                  <a:extLst>
                    <a:ext uri="{FF2B5EF4-FFF2-40B4-BE49-F238E27FC236}">
                      <a16:creationId xmlns:a16="http://schemas.microsoft.com/office/drawing/2014/main" id="{B89030C9-A450-DFA5-F0CC-0C3BB5779311}"/>
                    </a:ext>
                  </a:extLst>
                </p14:cNvPr>
                <p14:cNvContentPartPr/>
                <p14:nvPr/>
              </p14:nvContentPartPr>
              <p14:xfrm>
                <a:off x="6786390" y="1941684"/>
                <a:ext cx="22680" cy="353880"/>
              </p14:xfrm>
            </p:contentPart>
          </mc:Choice>
          <mc:Fallback>
            <p:pic>
              <p:nvPicPr>
                <p:cNvPr id="30" name="Szabadkéz 29">
                  <a:extLst>
                    <a:ext uri="{FF2B5EF4-FFF2-40B4-BE49-F238E27FC236}">
                      <a16:creationId xmlns:a16="http://schemas.microsoft.com/office/drawing/2014/main" id="{B89030C9-A450-DFA5-F0CC-0C3BB57793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68390" y="1923684"/>
                  <a:ext cx="583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Szabadkéz 30">
                  <a:extLst>
                    <a:ext uri="{FF2B5EF4-FFF2-40B4-BE49-F238E27FC236}">
                      <a16:creationId xmlns:a16="http://schemas.microsoft.com/office/drawing/2014/main" id="{86D8B7FB-8598-CFF5-499B-C26B1C527AA8}"/>
                    </a:ext>
                  </a:extLst>
                </p14:cNvPr>
                <p14:cNvContentPartPr/>
                <p14:nvPr/>
              </p14:nvContentPartPr>
              <p14:xfrm>
                <a:off x="6738510" y="2237604"/>
                <a:ext cx="117360" cy="63720"/>
              </p14:xfrm>
            </p:contentPart>
          </mc:Choice>
          <mc:Fallback>
            <p:pic>
              <p:nvPicPr>
                <p:cNvPr id="31" name="Szabadkéz 30">
                  <a:extLst>
                    <a:ext uri="{FF2B5EF4-FFF2-40B4-BE49-F238E27FC236}">
                      <a16:creationId xmlns:a16="http://schemas.microsoft.com/office/drawing/2014/main" id="{86D8B7FB-8598-CFF5-499B-C26B1C527A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20510" y="2219964"/>
                  <a:ext cx="153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Szabadkéz 31">
                  <a:extLst>
                    <a:ext uri="{FF2B5EF4-FFF2-40B4-BE49-F238E27FC236}">
                      <a16:creationId xmlns:a16="http://schemas.microsoft.com/office/drawing/2014/main" id="{9504C5AD-AEF4-13A5-C96C-8F14425217A2}"/>
                    </a:ext>
                  </a:extLst>
                </p14:cNvPr>
                <p14:cNvContentPartPr/>
                <p14:nvPr/>
              </p14:nvContentPartPr>
              <p14:xfrm>
                <a:off x="7022550" y="1940244"/>
                <a:ext cx="34560" cy="300240"/>
              </p14:xfrm>
            </p:contentPart>
          </mc:Choice>
          <mc:Fallback>
            <p:pic>
              <p:nvPicPr>
                <p:cNvPr id="32" name="Szabadkéz 31">
                  <a:extLst>
                    <a:ext uri="{FF2B5EF4-FFF2-40B4-BE49-F238E27FC236}">
                      <a16:creationId xmlns:a16="http://schemas.microsoft.com/office/drawing/2014/main" id="{9504C5AD-AEF4-13A5-C96C-8F14425217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04550" y="1922244"/>
                  <a:ext cx="70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Szabadkéz 32">
                  <a:extLst>
                    <a:ext uri="{FF2B5EF4-FFF2-40B4-BE49-F238E27FC236}">
                      <a16:creationId xmlns:a16="http://schemas.microsoft.com/office/drawing/2014/main" id="{F9BEA3FF-4CD1-E792-96EB-840F3D96ABB3}"/>
                    </a:ext>
                  </a:extLst>
                </p14:cNvPr>
                <p14:cNvContentPartPr/>
                <p14:nvPr/>
              </p14:nvContentPartPr>
              <p14:xfrm>
                <a:off x="6953070" y="2218524"/>
                <a:ext cx="108720" cy="77760"/>
              </p14:xfrm>
            </p:contentPart>
          </mc:Choice>
          <mc:Fallback>
            <p:pic>
              <p:nvPicPr>
                <p:cNvPr id="33" name="Szabadkéz 32">
                  <a:extLst>
                    <a:ext uri="{FF2B5EF4-FFF2-40B4-BE49-F238E27FC236}">
                      <a16:creationId xmlns:a16="http://schemas.microsoft.com/office/drawing/2014/main" id="{F9BEA3FF-4CD1-E792-96EB-840F3D96ABB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35070" y="2200524"/>
                  <a:ext cx="144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Szabadkéz 33">
                  <a:extLst>
                    <a:ext uri="{FF2B5EF4-FFF2-40B4-BE49-F238E27FC236}">
                      <a16:creationId xmlns:a16="http://schemas.microsoft.com/office/drawing/2014/main" id="{081B7652-C7E4-EE7E-2250-318FE597C82A}"/>
                    </a:ext>
                  </a:extLst>
                </p14:cNvPr>
                <p14:cNvContentPartPr/>
                <p14:nvPr/>
              </p14:nvContentPartPr>
              <p14:xfrm>
                <a:off x="7276710" y="1953924"/>
                <a:ext cx="20880" cy="285840"/>
              </p14:xfrm>
            </p:contentPart>
          </mc:Choice>
          <mc:Fallback>
            <p:pic>
              <p:nvPicPr>
                <p:cNvPr id="34" name="Szabadkéz 33">
                  <a:extLst>
                    <a:ext uri="{FF2B5EF4-FFF2-40B4-BE49-F238E27FC236}">
                      <a16:creationId xmlns:a16="http://schemas.microsoft.com/office/drawing/2014/main" id="{081B7652-C7E4-EE7E-2250-318FE597C8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59070" y="1935924"/>
                  <a:ext cx="565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Szabadkéz 34">
                  <a:extLst>
                    <a:ext uri="{FF2B5EF4-FFF2-40B4-BE49-F238E27FC236}">
                      <a16:creationId xmlns:a16="http://schemas.microsoft.com/office/drawing/2014/main" id="{30A62FB5-75B1-58B6-FD74-80436AB079A1}"/>
                    </a:ext>
                  </a:extLst>
                </p14:cNvPr>
                <p14:cNvContentPartPr/>
                <p14:nvPr/>
              </p14:nvContentPartPr>
              <p14:xfrm>
                <a:off x="7211190" y="2209164"/>
                <a:ext cx="129600" cy="108720"/>
              </p14:xfrm>
            </p:contentPart>
          </mc:Choice>
          <mc:Fallback>
            <p:pic>
              <p:nvPicPr>
                <p:cNvPr id="35" name="Szabadkéz 34">
                  <a:extLst>
                    <a:ext uri="{FF2B5EF4-FFF2-40B4-BE49-F238E27FC236}">
                      <a16:creationId xmlns:a16="http://schemas.microsoft.com/office/drawing/2014/main" id="{30A62FB5-75B1-58B6-FD74-80436AB079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93190" y="2191524"/>
                  <a:ext cx="16524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4">
            <p14:nvContentPartPr>
              <p14:cNvPr id="46" name="Szabadkéz 45">
                <a:extLst>
                  <a:ext uri="{FF2B5EF4-FFF2-40B4-BE49-F238E27FC236}">
                    <a16:creationId xmlns:a16="http://schemas.microsoft.com/office/drawing/2014/main" id="{2ACAFE90-866B-24A6-6BF6-E72F51877882}"/>
                  </a:ext>
                </a:extLst>
              </p14:cNvPr>
              <p14:cNvContentPartPr/>
              <p14:nvPr/>
            </p14:nvContentPartPr>
            <p14:xfrm>
              <a:off x="3627750" y="4815564"/>
              <a:ext cx="9000" cy="262800"/>
            </p14:xfrm>
          </p:contentPart>
        </mc:Choice>
        <mc:Fallback>
          <p:pic>
            <p:nvPicPr>
              <p:cNvPr id="46" name="Szabadkéz 45">
                <a:extLst>
                  <a:ext uri="{FF2B5EF4-FFF2-40B4-BE49-F238E27FC236}">
                    <a16:creationId xmlns:a16="http://schemas.microsoft.com/office/drawing/2014/main" id="{2ACAFE90-866B-24A6-6BF6-E72F5187788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10110" y="4797924"/>
                <a:ext cx="44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6">
            <p14:nvContentPartPr>
              <p14:cNvPr id="47" name="Szabadkéz 46">
                <a:extLst>
                  <a:ext uri="{FF2B5EF4-FFF2-40B4-BE49-F238E27FC236}">
                    <a16:creationId xmlns:a16="http://schemas.microsoft.com/office/drawing/2014/main" id="{525907EE-D861-0146-ECB3-95997C50ADAD}"/>
                  </a:ext>
                </a:extLst>
              </p14:cNvPr>
              <p14:cNvContentPartPr/>
              <p14:nvPr/>
            </p14:nvContentPartPr>
            <p14:xfrm>
              <a:off x="3636030" y="4678044"/>
              <a:ext cx="1541160" cy="1989000"/>
            </p14:xfrm>
          </p:contentPart>
        </mc:Choice>
        <mc:Fallback>
          <p:pic>
            <p:nvPicPr>
              <p:cNvPr id="47" name="Szabadkéz 46">
                <a:extLst>
                  <a:ext uri="{FF2B5EF4-FFF2-40B4-BE49-F238E27FC236}">
                    <a16:creationId xmlns:a16="http://schemas.microsoft.com/office/drawing/2014/main" id="{525907EE-D861-0146-ECB3-95997C50ADA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618030" y="4660404"/>
                <a:ext cx="1576800" cy="20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8">
            <p14:nvContentPartPr>
              <p14:cNvPr id="48" name="Szabadkéz 47">
                <a:extLst>
                  <a:ext uri="{FF2B5EF4-FFF2-40B4-BE49-F238E27FC236}">
                    <a16:creationId xmlns:a16="http://schemas.microsoft.com/office/drawing/2014/main" id="{D06A26E2-8A99-43E3-9058-95B48973FC8E}"/>
                  </a:ext>
                </a:extLst>
              </p14:cNvPr>
              <p14:cNvContentPartPr/>
              <p14:nvPr/>
            </p14:nvContentPartPr>
            <p14:xfrm>
              <a:off x="3624150" y="4672644"/>
              <a:ext cx="1498320" cy="1792440"/>
            </p14:xfrm>
          </p:contentPart>
        </mc:Choice>
        <mc:Fallback>
          <p:pic>
            <p:nvPicPr>
              <p:cNvPr id="48" name="Szabadkéz 47">
                <a:extLst>
                  <a:ext uri="{FF2B5EF4-FFF2-40B4-BE49-F238E27FC236}">
                    <a16:creationId xmlns:a16="http://schemas.microsoft.com/office/drawing/2014/main" id="{D06A26E2-8A99-43E3-9058-95B48973FC8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06150" y="4655004"/>
                <a:ext cx="1533960" cy="18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Csoportba foglalás 78">
            <a:extLst>
              <a:ext uri="{FF2B5EF4-FFF2-40B4-BE49-F238E27FC236}">
                <a16:creationId xmlns:a16="http://schemas.microsoft.com/office/drawing/2014/main" id="{143DB7B1-6DAF-FB05-43EE-A0A73A8C5352}"/>
              </a:ext>
            </a:extLst>
          </p:cNvPr>
          <p:cNvGrpSpPr/>
          <p:nvPr/>
        </p:nvGrpSpPr>
        <p:grpSpPr>
          <a:xfrm>
            <a:off x="3807750" y="4912044"/>
            <a:ext cx="1099800" cy="1464120"/>
            <a:chOff x="3807750" y="4912044"/>
            <a:chExt cx="1099800" cy="14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9" name="Szabadkéz 48">
                  <a:extLst>
                    <a:ext uri="{FF2B5EF4-FFF2-40B4-BE49-F238E27FC236}">
                      <a16:creationId xmlns:a16="http://schemas.microsoft.com/office/drawing/2014/main" id="{C91B3174-E055-4EDC-1762-79EB4D2CD420}"/>
                    </a:ext>
                  </a:extLst>
                </p14:cNvPr>
                <p14:cNvContentPartPr/>
                <p14:nvPr/>
              </p14:nvContentPartPr>
              <p14:xfrm>
                <a:off x="3807750" y="4912044"/>
                <a:ext cx="1099800" cy="57600"/>
              </p14:xfrm>
            </p:contentPart>
          </mc:Choice>
          <mc:Fallback>
            <p:pic>
              <p:nvPicPr>
                <p:cNvPr id="49" name="Szabadkéz 48">
                  <a:extLst>
                    <a:ext uri="{FF2B5EF4-FFF2-40B4-BE49-F238E27FC236}">
                      <a16:creationId xmlns:a16="http://schemas.microsoft.com/office/drawing/2014/main" id="{C91B3174-E055-4EDC-1762-79EB4D2CD4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90110" y="4894404"/>
                  <a:ext cx="1135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Szabadkéz 49">
                  <a:extLst>
                    <a:ext uri="{FF2B5EF4-FFF2-40B4-BE49-F238E27FC236}">
                      <a16:creationId xmlns:a16="http://schemas.microsoft.com/office/drawing/2014/main" id="{87CC37B3-1916-7F42-005A-AAAEEE240770}"/>
                    </a:ext>
                  </a:extLst>
                </p14:cNvPr>
                <p14:cNvContentPartPr/>
                <p14:nvPr/>
              </p14:nvContentPartPr>
              <p14:xfrm>
                <a:off x="4087470" y="5241804"/>
                <a:ext cx="57600" cy="106560"/>
              </p14:xfrm>
            </p:contentPart>
          </mc:Choice>
          <mc:Fallback>
            <p:pic>
              <p:nvPicPr>
                <p:cNvPr id="50" name="Szabadkéz 49">
                  <a:extLst>
                    <a:ext uri="{FF2B5EF4-FFF2-40B4-BE49-F238E27FC236}">
                      <a16:creationId xmlns:a16="http://schemas.microsoft.com/office/drawing/2014/main" id="{87CC37B3-1916-7F42-005A-AAAEEE2407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69470" y="5223804"/>
                  <a:ext cx="93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Szabadkéz 50">
                  <a:extLst>
                    <a:ext uri="{FF2B5EF4-FFF2-40B4-BE49-F238E27FC236}">
                      <a16:creationId xmlns:a16="http://schemas.microsoft.com/office/drawing/2014/main" id="{3C2AB742-E056-8535-3B69-1AB585C36AE7}"/>
                    </a:ext>
                  </a:extLst>
                </p14:cNvPr>
                <p14:cNvContentPartPr/>
                <p14:nvPr/>
              </p14:nvContentPartPr>
              <p14:xfrm>
                <a:off x="4139310" y="5079084"/>
                <a:ext cx="218880" cy="191880"/>
              </p14:xfrm>
            </p:contentPart>
          </mc:Choice>
          <mc:Fallback>
            <p:pic>
              <p:nvPicPr>
                <p:cNvPr id="51" name="Szabadkéz 50">
                  <a:extLst>
                    <a:ext uri="{FF2B5EF4-FFF2-40B4-BE49-F238E27FC236}">
                      <a16:creationId xmlns:a16="http://schemas.microsoft.com/office/drawing/2014/main" id="{3C2AB742-E056-8535-3B69-1AB585C36A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21670" y="5061084"/>
                  <a:ext cx="254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5" name="Szabadkéz 54">
                  <a:extLst>
                    <a:ext uri="{FF2B5EF4-FFF2-40B4-BE49-F238E27FC236}">
                      <a16:creationId xmlns:a16="http://schemas.microsoft.com/office/drawing/2014/main" id="{04335373-FA09-ADB0-067C-2AEF95940BC9}"/>
                    </a:ext>
                  </a:extLst>
                </p14:cNvPr>
                <p14:cNvContentPartPr/>
                <p14:nvPr/>
              </p14:nvContentPartPr>
              <p14:xfrm>
                <a:off x="4502190" y="5279244"/>
                <a:ext cx="37800" cy="55800"/>
              </p14:xfrm>
            </p:contentPart>
          </mc:Choice>
          <mc:Fallback>
            <p:pic>
              <p:nvPicPr>
                <p:cNvPr id="55" name="Szabadkéz 54">
                  <a:extLst>
                    <a:ext uri="{FF2B5EF4-FFF2-40B4-BE49-F238E27FC236}">
                      <a16:creationId xmlns:a16="http://schemas.microsoft.com/office/drawing/2014/main" id="{04335373-FA09-ADB0-067C-2AEF95940BC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84190" y="5261604"/>
                  <a:ext cx="73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6" name="Szabadkéz 55">
                  <a:extLst>
                    <a:ext uri="{FF2B5EF4-FFF2-40B4-BE49-F238E27FC236}">
                      <a16:creationId xmlns:a16="http://schemas.microsoft.com/office/drawing/2014/main" id="{8F85D756-1C5A-6EA2-0DFC-BED1EEA18E42}"/>
                    </a:ext>
                  </a:extLst>
                </p14:cNvPr>
                <p14:cNvContentPartPr/>
                <p14:nvPr/>
              </p14:nvContentPartPr>
              <p14:xfrm>
                <a:off x="4563390" y="5057484"/>
                <a:ext cx="144720" cy="227520"/>
              </p14:xfrm>
            </p:contentPart>
          </mc:Choice>
          <mc:Fallback>
            <p:pic>
              <p:nvPicPr>
                <p:cNvPr id="56" name="Szabadkéz 55">
                  <a:extLst>
                    <a:ext uri="{FF2B5EF4-FFF2-40B4-BE49-F238E27FC236}">
                      <a16:creationId xmlns:a16="http://schemas.microsoft.com/office/drawing/2014/main" id="{8F85D756-1C5A-6EA2-0DFC-BED1EEA18E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45390" y="5039484"/>
                  <a:ext cx="180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Szabadkéz 51">
                  <a:extLst>
                    <a:ext uri="{FF2B5EF4-FFF2-40B4-BE49-F238E27FC236}">
                      <a16:creationId xmlns:a16="http://schemas.microsoft.com/office/drawing/2014/main" id="{AC659075-EB69-EDAF-E355-F8AABBB5701E}"/>
                    </a:ext>
                  </a:extLst>
                </p14:cNvPr>
                <p14:cNvContentPartPr/>
                <p14:nvPr/>
              </p14:nvContentPartPr>
              <p14:xfrm>
                <a:off x="4501470" y="5523684"/>
                <a:ext cx="48960" cy="71640"/>
              </p14:xfrm>
            </p:contentPart>
          </mc:Choice>
          <mc:Fallback>
            <p:pic>
              <p:nvPicPr>
                <p:cNvPr id="52" name="Szabadkéz 51">
                  <a:extLst>
                    <a:ext uri="{FF2B5EF4-FFF2-40B4-BE49-F238E27FC236}">
                      <a16:creationId xmlns:a16="http://schemas.microsoft.com/office/drawing/2014/main" id="{AC659075-EB69-EDAF-E355-F8AABBB570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83830" y="5506044"/>
                  <a:ext cx="84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Szabadkéz 52">
                  <a:extLst>
                    <a:ext uri="{FF2B5EF4-FFF2-40B4-BE49-F238E27FC236}">
                      <a16:creationId xmlns:a16="http://schemas.microsoft.com/office/drawing/2014/main" id="{A9B400B7-F0DC-E677-31E0-6866E970C1B4}"/>
                    </a:ext>
                  </a:extLst>
                </p14:cNvPr>
                <p14:cNvContentPartPr/>
                <p14:nvPr/>
              </p14:nvContentPartPr>
              <p14:xfrm>
                <a:off x="4320030" y="5565084"/>
                <a:ext cx="178200" cy="208440"/>
              </p14:xfrm>
            </p:contentPart>
          </mc:Choice>
          <mc:Fallback>
            <p:pic>
              <p:nvPicPr>
                <p:cNvPr id="53" name="Szabadkéz 52">
                  <a:extLst>
                    <a:ext uri="{FF2B5EF4-FFF2-40B4-BE49-F238E27FC236}">
                      <a16:creationId xmlns:a16="http://schemas.microsoft.com/office/drawing/2014/main" id="{A9B400B7-F0DC-E677-31E0-6866E970C1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02030" y="5547444"/>
                  <a:ext cx="2138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Szabadkéz 53">
                  <a:extLst>
                    <a:ext uri="{FF2B5EF4-FFF2-40B4-BE49-F238E27FC236}">
                      <a16:creationId xmlns:a16="http://schemas.microsoft.com/office/drawing/2014/main" id="{CE966BC2-40FD-E63C-32D2-271D1065E659}"/>
                    </a:ext>
                  </a:extLst>
                </p14:cNvPr>
                <p14:cNvContentPartPr/>
                <p14:nvPr/>
              </p14:nvContentPartPr>
              <p14:xfrm>
                <a:off x="4275390" y="5729604"/>
                <a:ext cx="104040" cy="105840"/>
              </p14:xfrm>
            </p:contentPart>
          </mc:Choice>
          <mc:Fallback>
            <p:pic>
              <p:nvPicPr>
                <p:cNvPr id="54" name="Szabadkéz 53">
                  <a:extLst>
                    <a:ext uri="{FF2B5EF4-FFF2-40B4-BE49-F238E27FC236}">
                      <a16:creationId xmlns:a16="http://schemas.microsoft.com/office/drawing/2014/main" id="{CE966BC2-40FD-E63C-32D2-271D1065E6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57390" y="5711964"/>
                  <a:ext cx="139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Szabadkéz 56">
                  <a:extLst>
                    <a:ext uri="{FF2B5EF4-FFF2-40B4-BE49-F238E27FC236}">
                      <a16:creationId xmlns:a16="http://schemas.microsoft.com/office/drawing/2014/main" id="{7AB7A656-3FFA-3E04-AFC8-51C24010F3C0}"/>
                    </a:ext>
                  </a:extLst>
                </p14:cNvPr>
                <p14:cNvContentPartPr/>
                <p14:nvPr/>
              </p14:nvContentPartPr>
              <p14:xfrm>
                <a:off x="4644030" y="5822844"/>
                <a:ext cx="27000" cy="83520"/>
              </p14:xfrm>
            </p:contentPart>
          </mc:Choice>
          <mc:Fallback>
            <p:pic>
              <p:nvPicPr>
                <p:cNvPr id="57" name="Szabadkéz 56">
                  <a:extLst>
                    <a:ext uri="{FF2B5EF4-FFF2-40B4-BE49-F238E27FC236}">
                      <a16:creationId xmlns:a16="http://schemas.microsoft.com/office/drawing/2014/main" id="{7AB7A656-3FFA-3E04-AFC8-51C24010F3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26030" y="5804844"/>
                  <a:ext cx="62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Szabadkéz 57">
                  <a:extLst>
                    <a:ext uri="{FF2B5EF4-FFF2-40B4-BE49-F238E27FC236}">
                      <a16:creationId xmlns:a16="http://schemas.microsoft.com/office/drawing/2014/main" id="{AAF95EBD-7BBC-5387-9544-1DE64C63E2FD}"/>
                    </a:ext>
                  </a:extLst>
                </p14:cNvPr>
                <p14:cNvContentPartPr/>
                <p14:nvPr/>
              </p14:nvContentPartPr>
              <p14:xfrm>
                <a:off x="4618110" y="5890524"/>
                <a:ext cx="42120" cy="293040"/>
              </p14:xfrm>
            </p:contentPart>
          </mc:Choice>
          <mc:Fallback>
            <p:pic>
              <p:nvPicPr>
                <p:cNvPr id="58" name="Szabadkéz 57">
                  <a:extLst>
                    <a:ext uri="{FF2B5EF4-FFF2-40B4-BE49-F238E27FC236}">
                      <a16:creationId xmlns:a16="http://schemas.microsoft.com/office/drawing/2014/main" id="{AAF95EBD-7BBC-5387-9544-1DE64C63E2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00110" y="5872884"/>
                  <a:ext cx="777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Szabadkéz 58">
                  <a:extLst>
                    <a:ext uri="{FF2B5EF4-FFF2-40B4-BE49-F238E27FC236}">
                      <a16:creationId xmlns:a16="http://schemas.microsoft.com/office/drawing/2014/main" id="{697547CE-5C99-D3B0-ECC1-2FC126B38512}"/>
                    </a:ext>
                  </a:extLst>
                </p14:cNvPr>
                <p14:cNvContentPartPr/>
                <p14:nvPr/>
              </p14:nvContentPartPr>
              <p14:xfrm>
                <a:off x="4558710" y="6120564"/>
                <a:ext cx="121680" cy="105120"/>
              </p14:xfrm>
            </p:contentPart>
          </mc:Choice>
          <mc:Fallback>
            <p:pic>
              <p:nvPicPr>
                <p:cNvPr id="59" name="Szabadkéz 58">
                  <a:extLst>
                    <a:ext uri="{FF2B5EF4-FFF2-40B4-BE49-F238E27FC236}">
                      <a16:creationId xmlns:a16="http://schemas.microsoft.com/office/drawing/2014/main" id="{697547CE-5C99-D3B0-ECC1-2FC126B3851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41070" y="6102564"/>
                  <a:ext cx="157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Szabadkéz 59">
                  <a:extLst>
                    <a:ext uri="{FF2B5EF4-FFF2-40B4-BE49-F238E27FC236}">
                      <a16:creationId xmlns:a16="http://schemas.microsoft.com/office/drawing/2014/main" id="{89079AFA-FF3C-F237-CF53-5BD52F2FB2FF}"/>
                    </a:ext>
                  </a:extLst>
                </p14:cNvPr>
                <p14:cNvContentPartPr/>
                <p14:nvPr/>
              </p14:nvContentPartPr>
              <p14:xfrm>
                <a:off x="4023750" y="6028044"/>
                <a:ext cx="70920" cy="59400"/>
              </p14:xfrm>
            </p:contentPart>
          </mc:Choice>
          <mc:Fallback>
            <p:pic>
              <p:nvPicPr>
                <p:cNvPr id="60" name="Szabadkéz 59">
                  <a:extLst>
                    <a:ext uri="{FF2B5EF4-FFF2-40B4-BE49-F238E27FC236}">
                      <a16:creationId xmlns:a16="http://schemas.microsoft.com/office/drawing/2014/main" id="{89079AFA-FF3C-F237-CF53-5BD52F2FB2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06110" y="6010404"/>
                  <a:ext cx="106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Szabadkéz 60">
                  <a:extLst>
                    <a:ext uri="{FF2B5EF4-FFF2-40B4-BE49-F238E27FC236}">
                      <a16:creationId xmlns:a16="http://schemas.microsoft.com/office/drawing/2014/main" id="{4298DE5D-4AFF-923A-0F3A-FDD67E29710A}"/>
                    </a:ext>
                  </a:extLst>
                </p14:cNvPr>
                <p14:cNvContentPartPr/>
                <p14:nvPr/>
              </p14:nvContentPartPr>
              <p14:xfrm>
                <a:off x="3981630" y="6106164"/>
                <a:ext cx="76320" cy="217080"/>
              </p14:xfrm>
            </p:contentPart>
          </mc:Choice>
          <mc:Fallback>
            <p:pic>
              <p:nvPicPr>
                <p:cNvPr id="61" name="Szabadkéz 60">
                  <a:extLst>
                    <a:ext uri="{FF2B5EF4-FFF2-40B4-BE49-F238E27FC236}">
                      <a16:creationId xmlns:a16="http://schemas.microsoft.com/office/drawing/2014/main" id="{4298DE5D-4AFF-923A-0F3A-FDD67E2971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63630" y="6088164"/>
                  <a:ext cx="111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Szabadkéz 61">
                  <a:extLst>
                    <a:ext uri="{FF2B5EF4-FFF2-40B4-BE49-F238E27FC236}">
                      <a16:creationId xmlns:a16="http://schemas.microsoft.com/office/drawing/2014/main" id="{360DF8D8-D5BB-60F3-426F-AA8237618F66}"/>
                    </a:ext>
                  </a:extLst>
                </p14:cNvPr>
                <p14:cNvContentPartPr/>
                <p14:nvPr/>
              </p14:nvContentPartPr>
              <p14:xfrm>
                <a:off x="3953550" y="6272484"/>
                <a:ext cx="101520" cy="103680"/>
              </p14:xfrm>
            </p:contentPart>
          </mc:Choice>
          <mc:Fallback>
            <p:pic>
              <p:nvPicPr>
                <p:cNvPr id="62" name="Szabadkéz 61">
                  <a:extLst>
                    <a:ext uri="{FF2B5EF4-FFF2-40B4-BE49-F238E27FC236}">
                      <a16:creationId xmlns:a16="http://schemas.microsoft.com/office/drawing/2014/main" id="{360DF8D8-D5BB-60F3-426F-AA8237618F6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35550" y="6254484"/>
                  <a:ext cx="137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Szabadkéz 62">
                  <a:extLst>
                    <a:ext uri="{FF2B5EF4-FFF2-40B4-BE49-F238E27FC236}">
                      <a16:creationId xmlns:a16="http://schemas.microsoft.com/office/drawing/2014/main" id="{38911682-2BDC-C084-3F04-EFCE56A2D0B9}"/>
                    </a:ext>
                  </a:extLst>
                </p14:cNvPr>
                <p14:cNvContentPartPr/>
                <p14:nvPr/>
              </p14:nvContentPartPr>
              <p14:xfrm>
                <a:off x="4001070" y="5606124"/>
                <a:ext cx="29520" cy="48600"/>
              </p14:xfrm>
            </p:contentPart>
          </mc:Choice>
          <mc:Fallback>
            <p:pic>
              <p:nvPicPr>
                <p:cNvPr id="63" name="Szabadkéz 62">
                  <a:extLst>
                    <a:ext uri="{FF2B5EF4-FFF2-40B4-BE49-F238E27FC236}">
                      <a16:creationId xmlns:a16="http://schemas.microsoft.com/office/drawing/2014/main" id="{38911682-2BDC-C084-3F04-EFCE56A2D0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83430" y="5588484"/>
                  <a:ext cx="65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7" name="Szabadkéz 66">
                  <a:extLst>
                    <a:ext uri="{FF2B5EF4-FFF2-40B4-BE49-F238E27FC236}">
                      <a16:creationId xmlns:a16="http://schemas.microsoft.com/office/drawing/2014/main" id="{B05701EF-F591-5D3F-FF5F-37F543901566}"/>
                    </a:ext>
                  </a:extLst>
                </p14:cNvPr>
                <p14:cNvContentPartPr/>
                <p14:nvPr/>
              </p14:nvContentPartPr>
              <p14:xfrm>
                <a:off x="3875430" y="5672004"/>
                <a:ext cx="125280" cy="216000"/>
              </p14:xfrm>
            </p:contentPart>
          </mc:Choice>
          <mc:Fallback>
            <p:pic>
              <p:nvPicPr>
                <p:cNvPr id="67" name="Szabadkéz 66">
                  <a:extLst>
                    <a:ext uri="{FF2B5EF4-FFF2-40B4-BE49-F238E27FC236}">
                      <a16:creationId xmlns:a16="http://schemas.microsoft.com/office/drawing/2014/main" id="{B05701EF-F591-5D3F-FF5F-37F5439015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57790" y="5654004"/>
                  <a:ext cx="160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Szabadkéz 67">
                  <a:extLst>
                    <a:ext uri="{FF2B5EF4-FFF2-40B4-BE49-F238E27FC236}">
                      <a16:creationId xmlns:a16="http://schemas.microsoft.com/office/drawing/2014/main" id="{BCC0C8B0-D1CE-FA81-93B5-E729CCFE0390}"/>
                    </a:ext>
                  </a:extLst>
                </p14:cNvPr>
                <p14:cNvContentPartPr/>
                <p14:nvPr/>
              </p14:nvContentPartPr>
              <p14:xfrm>
                <a:off x="3841590" y="5805924"/>
                <a:ext cx="74520" cy="97920"/>
              </p14:xfrm>
            </p:contentPart>
          </mc:Choice>
          <mc:Fallback>
            <p:pic>
              <p:nvPicPr>
                <p:cNvPr id="68" name="Szabadkéz 67">
                  <a:extLst>
                    <a:ext uri="{FF2B5EF4-FFF2-40B4-BE49-F238E27FC236}">
                      <a16:creationId xmlns:a16="http://schemas.microsoft.com/office/drawing/2014/main" id="{BCC0C8B0-D1CE-FA81-93B5-E729CCFE039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23590" y="5788284"/>
                  <a:ext cx="110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Szabadkéz 68">
                  <a:extLst>
                    <a:ext uri="{FF2B5EF4-FFF2-40B4-BE49-F238E27FC236}">
                      <a16:creationId xmlns:a16="http://schemas.microsoft.com/office/drawing/2014/main" id="{769CBD6A-7FD5-03FA-9555-C2BF43CE165D}"/>
                    </a:ext>
                  </a:extLst>
                </p14:cNvPr>
                <p14:cNvContentPartPr/>
                <p14:nvPr/>
              </p14:nvContentPartPr>
              <p14:xfrm>
                <a:off x="3937350" y="5406684"/>
                <a:ext cx="24480" cy="51480"/>
              </p14:xfrm>
            </p:contentPart>
          </mc:Choice>
          <mc:Fallback>
            <p:pic>
              <p:nvPicPr>
                <p:cNvPr id="69" name="Szabadkéz 68">
                  <a:extLst>
                    <a:ext uri="{FF2B5EF4-FFF2-40B4-BE49-F238E27FC236}">
                      <a16:creationId xmlns:a16="http://schemas.microsoft.com/office/drawing/2014/main" id="{769CBD6A-7FD5-03FA-9555-C2BF43CE165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19710" y="5388684"/>
                  <a:ext cx="60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Szabadkéz 69">
                  <a:extLst>
                    <a:ext uri="{FF2B5EF4-FFF2-40B4-BE49-F238E27FC236}">
                      <a16:creationId xmlns:a16="http://schemas.microsoft.com/office/drawing/2014/main" id="{D6985C59-003C-F732-FF6B-742B7F196C5B}"/>
                    </a:ext>
                  </a:extLst>
                </p14:cNvPr>
                <p14:cNvContentPartPr/>
                <p14:nvPr/>
              </p14:nvContentPartPr>
              <p14:xfrm>
                <a:off x="3831510" y="5444124"/>
                <a:ext cx="124200" cy="16560"/>
              </p14:xfrm>
            </p:contentPart>
          </mc:Choice>
          <mc:Fallback>
            <p:pic>
              <p:nvPicPr>
                <p:cNvPr id="70" name="Szabadkéz 69">
                  <a:extLst>
                    <a:ext uri="{FF2B5EF4-FFF2-40B4-BE49-F238E27FC236}">
                      <a16:creationId xmlns:a16="http://schemas.microsoft.com/office/drawing/2014/main" id="{D6985C59-003C-F732-FF6B-742B7F196C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13510" y="5426484"/>
                  <a:ext cx="159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Szabadkéz 70">
                  <a:extLst>
                    <a:ext uri="{FF2B5EF4-FFF2-40B4-BE49-F238E27FC236}">
                      <a16:creationId xmlns:a16="http://schemas.microsoft.com/office/drawing/2014/main" id="{D6784400-4F81-3661-3728-59A420CC681C}"/>
                    </a:ext>
                  </a:extLst>
                </p14:cNvPr>
                <p14:cNvContentPartPr/>
                <p14:nvPr/>
              </p14:nvContentPartPr>
              <p14:xfrm>
                <a:off x="3829710" y="5378604"/>
                <a:ext cx="96120" cy="147960"/>
              </p14:xfrm>
            </p:contentPart>
          </mc:Choice>
          <mc:Fallback>
            <p:pic>
              <p:nvPicPr>
                <p:cNvPr id="71" name="Szabadkéz 70">
                  <a:extLst>
                    <a:ext uri="{FF2B5EF4-FFF2-40B4-BE49-F238E27FC236}">
                      <a16:creationId xmlns:a16="http://schemas.microsoft.com/office/drawing/2014/main" id="{D6784400-4F81-3661-3728-59A420CC68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11710" y="5360964"/>
                  <a:ext cx="131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Szabadkéz 72">
                  <a:extLst>
                    <a:ext uri="{FF2B5EF4-FFF2-40B4-BE49-F238E27FC236}">
                      <a16:creationId xmlns:a16="http://schemas.microsoft.com/office/drawing/2014/main" id="{83A5F427-47BA-F2F0-C5B7-88BCFE8C20EF}"/>
                    </a:ext>
                  </a:extLst>
                </p14:cNvPr>
                <p14:cNvContentPartPr/>
                <p14:nvPr/>
              </p14:nvContentPartPr>
              <p14:xfrm>
                <a:off x="4613790" y="5628084"/>
                <a:ext cx="42120" cy="53640"/>
              </p14:xfrm>
            </p:contentPart>
          </mc:Choice>
          <mc:Fallback>
            <p:pic>
              <p:nvPicPr>
                <p:cNvPr id="73" name="Szabadkéz 72">
                  <a:extLst>
                    <a:ext uri="{FF2B5EF4-FFF2-40B4-BE49-F238E27FC236}">
                      <a16:creationId xmlns:a16="http://schemas.microsoft.com/office/drawing/2014/main" id="{83A5F427-47BA-F2F0-C5B7-88BCFE8C20E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96150" y="5610084"/>
                  <a:ext cx="77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Szabadkéz 73">
                  <a:extLst>
                    <a:ext uri="{FF2B5EF4-FFF2-40B4-BE49-F238E27FC236}">
                      <a16:creationId xmlns:a16="http://schemas.microsoft.com/office/drawing/2014/main" id="{27D9A253-1198-D6C3-8DCD-C1E6B5734FBE}"/>
                    </a:ext>
                  </a:extLst>
                </p14:cNvPr>
                <p14:cNvContentPartPr/>
                <p14:nvPr/>
              </p14:nvContentPartPr>
              <p14:xfrm>
                <a:off x="4649430" y="5445924"/>
                <a:ext cx="210600" cy="213840"/>
              </p14:xfrm>
            </p:contentPart>
          </mc:Choice>
          <mc:Fallback>
            <p:pic>
              <p:nvPicPr>
                <p:cNvPr id="74" name="Szabadkéz 73">
                  <a:extLst>
                    <a:ext uri="{FF2B5EF4-FFF2-40B4-BE49-F238E27FC236}">
                      <a16:creationId xmlns:a16="http://schemas.microsoft.com/office/drawing/2014/main" id="{27D9A253-1198-D6C3-8DCD-C1E6B5734F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31430" y="5427924"/>
                  <a:ext cx="246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Szabadkéz 75">
                  <a:extLst>
                    <a:ext uri="{FF2B5EF4-FFF2-40B4-BE49-F238E27FC236}">
                      <a16:creationId xmlns:a16="http://schemas.microsoft.com/office/drawing/2014/main" id="{02330438-1F24-B6F2-6F97-9071D7C0A438}"/>
                    </a:ext>
                  </a:extLst>
                </p14:cNvPr>
                <p14:cNvContentPartPr/>
                <p14:nvPr/>
              </p14:nvContentPartPr>
              <p14:xfrm>
                <a:off x="4345590" y="5985924"/>
                <a:ext cx="44280" cy="49320"/>
              </p14:xfrm>
            </p:contentPart>
          </mc:Choice>
          <mc:Fallback>
            <p:pic>
              <p:nvPicPr>
                <p:cNvPr id="76" name="Szabadkéz 75">
                  <a:extLst>
                    <a:ext uri="{FF2B5EF4-FFF2-40B4-BE49-F238E27FC236}">
                      <a16:creationId xmlns:a16="http://schemas.microsoft.com/office/drawing/2014/main" id="{02330438-1F24-B6F2-6F97-9071D7C0A4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27590" y="5967924"/>
                  <a:ext cx="79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Szabadkéz 76">
                  <a:extLst>
                    <a:ext uri="{FF2B5EF4-FFF2-40B4-BE49-F238E27FC236}">
                      <a16:creationId xmlns:a16="http://schemas.microsoft.com/office/drawing/2014/main" id="{07B5ACC5-8F1F-689B-6648-28A29DC01397}"/>
                    </a:ext>
                  </a:extLst>
                </p14:cNvPr>
                <p14:cNvContentPartPr/>
                <p14:nvPr/>
              </p14:nvContentPartPr>
              <p14:xfrm>
                <a:off x="4329390" y="6043524"/>
                <a:ext cx="42120" cy="221760"/>
              </p14:xfrm>
            </p:contentPart>
          </mc:Choice>
          <mc:Fallback>
            <p:pic>
              <p:nvPicPr>
                <p:cNvPr id="77" name="Szabadkéz 76">
                  <a:extLst>
                    <a:ext uri="{FF2B5EF4-FFF2-40B4-BE49-F238E27FC236}">
                      <a16:creationId xmlns:a16="http://schemas.microsoft.com/office/drawing/2014/main" id="{07B5ACC5-8F1F-689B-6648-28A29DC013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11750" y="6025884"/>
                  <a:ext cx="77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Szabadkéz 77">
                  <a:extLst>
                    <a:ext uri="{FF2B5EF4-FFF2-40B4-BE49-F238E27FC236}">
                      <a16:creationId xmlns:a16="http://schemas.microsoft.com/office/drawing/2014/main" id="{87EA9979-5B71-2C6D-3FE2-708EE5BF0F03}"/>
                    </a:ext>
                  </a:extLst>
                </p14:cNvPr>
                <p14:cNvContentPartPr/>
                <p14:nvPr/>
              </p14:nvContentPartPr>
              <p14:xfrm>
                <a:off x="4287990" y="6232884"/>
                <a:ext cx="100440" cy="106200"/>
              </p14:xfrm>
            </p:contentPart>
          </mc:Choice>
          <mc:Fallback>
            <p:pic>
              <p:nvPicPr>
                <p:cNvPr id="78" name="Szabadkéz 77">
                  <a:extLst>
                    <a:ext uri="{FF2B5EF4-FFF2-40B4-BE49-F238E27FC236}">
                      <a16:creationId xmlns:a16="http://schemas.microsoft.com/office/drawing/2014/main" id="{87EA9979-5B71-2C6D-3FE2-708EE5BF0F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70350" y="6214884"/>
                  <a:ext cx="136080" cy="14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358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B7276BD-9FD2-503A-FE52-9989ABFD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614"/>
            <a:ext cx="9144000" cy="59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4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Pneumatikus tűzszerszám">
            <a:hlinkClick r:id="" action="ppaction://media"/>
            <a:extLst>
              <a:ext uri="{FF2B5EF4-FFF2-40B4-BE49-F238E27FC236}">
                <a16:creationId xmlns:a16="http://schemas.microsoft.com/office/drawing/2014/main" id="{0B264C07-CFCF-EC1D-39AF-9ACDA61DA8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91680" y="683404"/>
            <a:ext cx="5904656" cy="4428492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8D0F45A3-E7ED-C462-0599-A2FD9AD4C37B}"/>
              </a:ext>
            </a:extLst>
          </p:cNvPr>
          <p:cNvSpPr txBox="1"/>
          <p:nvPr/>
        </p:nvSpPr>
        <p:spPr>
          <a:xfrm>
            <a:off x="611560" y="5661248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https://www.youtube.com/watch?v=GrMDpTRY7qM</a:t>
            </a:r>
          </a:p>
        </p:txBody>
      </p:sp>
    </p:spTree>
    <p:extLst>
      <p:ext uri="{BB962C8B-B14F-4D97-AF65-F5344CB8AC3E}">
        <p14:creationId xmlns:p14="http://schemas.microsoft.com/office/powerpoint/2010/main" val="104153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cikli_(480p)">
            <a:hlinkClick r:id="" action="ppaction://media"/>
            <a:extLst>
              <a:ext uri="{FF2B5EF4-FFF2-40B4-BE49-F238E27FC236}">
                <a16:creationId xmlns:a16="http://schemas.microsoft.com/office/drawing/2014/main" id="{AE14D072-0216-2DD7-AD0C-6F018B83BD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8" y="584515"/>
            <a:ext cx="7615100" cy="50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9B2C6B-277A-ED36-9045-CBAD8BC7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lehet egy agyagdarabot felmelegíteni?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E77DD92-BBF4-4CA7-12EC-36F8AEFCE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56603"/>
            <a:ext cx="8229600" cy="4213156"/>
          </a:xfrm>
        </p:spPr>
      </p:pic>
    </p:spTree>
    <p:extLst>
      <p:ext uri="{BB962C8B-B14F-4D97-AF65-F5344CB8AC3E}">
        <p14:creationId xmlns:p14="http://schemas.microsoft.com/office/powerpoint/2010/main" val="220503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EADC0A-AB11-EDCA-56FF-F0E072EC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86040"/>
          </a:xfrm>
        </p:spPr>
        <p:txBody>
          <a:bodyPr/>
          <a:lstStyle/>
          <a:p>
            <a:r>
              <a:rPr lang="hu-HU" dirty="0"/>
              <a:t>A hőtan I. főtétele</a:t>
            </a:r>
          </a:p>
        </p:txBody>
      </p:sp>
      <p:pic>
        <p:nvPicPr>
          <p:cNvPr id="26" name="Tartalom helye 25" descr="A képen képernyőkép, sor, Diagram látható&#10;&#10;Automatikusan generált leírás">
            <a:extLst>
              <a:ext uri="{FF2B5EF4-FFF2-40B4-BE49-F238E27FC236}">
                <a16:creationId xmlns:a16="http://schemas.microsoft.com/office/drawing/2014/main" id="{2089AB12-C807-94D9-1E8C-86A46E5F6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0" y="2470566"/>
            <a:ext cx="7898249" cy="412925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7" name="Szabadkéz 26">
                <a:extLst>
                  <a:ext uri="{FF2B5EF4-FFF2-40B4-BE49-F238E27FC236}">
                    <a16:creationId xmlns:a16="http://schemas.microsoft.com/office/drawing/2014/main" id="{C54EA5D5-B16D-2A3B-2BE3-A09C09276A35}"/>
                  </a:ext>
                </a:extLst>
              </p14:cNvPr>
              <p14:cNvContentPartPr/>
              <p14:nvPr/>
            </p14:nvContentPartPr>
            <p14:xfrm>
              <a:off x="2167950" y="1321842"/>
              <a:ext cx="346320" cy="444960"/>
            </p14:xfrm>
          </p:contentPart>
        </mc:Choice>
        <mc:Fallback>
          <p:pic>
            <p:nvPicPr>
              <p:cNvPr id="27" name="Szabadkéz 26">
                <a:extLst>
                  <a:ext uri="{FF2B5EF4-FFF2-40B4-BE49-F238E27FC236}">
                    <a16:creationId xmlns:a16="http://schemas.microsoft.com/office/drawing/2014/main" id="{C54EA5D5-B16D-2A3B-2BE3-A09C09276A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0310" y="1304202"/>
                <a:ext cx="38196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6" name="Szabadkéz 45">
                <a:extLst>
                  <a:ext uri="{FF2B5EF4-FFF2-40B4-BE49-F238E27FC236}">
                    <a16:creationId xmlns:a16="http://schemas.microsoft.com/office/drawing/2014/main" id="{BB43BD3F-4979-EDFE-4D36-80222E9974BA}"/>
                  </a:ext>
                </a:extLst>
              </p14:cNvPr>
              <p14:cNvContentPartPr/>
              <p14:nvPr/>
            </p14:nvContentPartPr>
            <p14:xfrm>
              <a:off x="1988670" y="1147602"/>
              <a:ext cx="3987000" cy="1101600"/>
            </p14:xfrm>
          </p:contentPart>
        </mc:Choice>
        <mc:Fallback>
          <p:pic>
            <p:nvPicPr>
              <p:cNvPr id="46" name="Szabadkéz 45">
                <a:extLst>
                  <a:ext uri="{FF2B5EF4-FFF2-40B4-BE49-F238E27FC236}">
                    <a16:creationId xmlns:a16="http://schemas.microsoft.com/office/drawing/2014/main" id="{BB43BD3F-4979-EDFE-4D36-80222E9974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0670" y="1129962"/>
                <a:ext cx="4022640" cy="11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92D47C75-34B7-275B-FFE4-F759CC730ADA}"/>
              </a:ext>
            </a:extLst>
          </p:cNvPr>
          <p:cNvGrpSpPr/>
          <p:nvPr/>
        </p:nvGrpSpPr>
        <p:grpSpPr>
          <a:xfrm>
            <a:off x="1984710" y="1155882"/>
            <a:ext cx="4045680" cy="1011600"/>
            <a:chOff x="1984710" y="1155882"/>
            <a:chExt cx="4045680" cy="10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8" name="Szabadkéz 27">
                  <a:extLst>
                    <a:ext uri="{FF2B5EF4-FFF2-40B4-BE49-F238E27FC236}">
                      <a16:creationId xmlns:a16="http://schemas.microsoft.com/office/drawing/2014/main" id="{0F62050D-7BB4-2BBA-E672-795440AC56D3}"/>
                    </a:ext>
                  </a:extLst>
                </p14:cNvPr>
                <p14:cNvContentPartPr/>
                <p14:nvPr/>
              </p14:nvContentPartPr>
              <p14:xfrm>
                <a:off x="2183070" y="1689762"/>
                <a:ext cx="296280" cy="111960"/>
              </p14:xfrm>
            </p:contentPart>
          </mc:Choice>
          <mc:Fallback>
            <p:pic>
              <p:nvPicPr>
                <p:cNvPr id="28" name="Szabadkéz 27">
                  <a:extLst>
                    <a:ext uri="{FF2B5EF4-FFF2-40B4-BE49-F238E27FC236}">
                      <a16:creationId xmlns:a16="http://schemas.microsoft.com/office/drawing/2014/main" id="{0F62050D-7BB4-2BBA-E672-795440AC56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65430" y="1672122"/>
                  <a:ext cx="331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9" name="Szabadkéz 28">
                  <a:extLst>
                    <a:ext uri="{FF2B5EF4-FFF2-40B4-BE49-F238E27FC236}">
                      <a16:creationId xmlns:a16="http://schemas.microsoft.com/office/drawing/2014/main" id="{04DD6317-1C0B-EFF0-469B-C201063988B5}"/>
                    </a:ext>
                  </a:extLst>
                </p14:cNvPr>
                <p14:cNvContentPartPr/>
                <p14:nvPr/>
              </p14:nvContentPartPr>
              <p14:xfrm>
                <a:off x="2647470" y="1300242"/>
                <a:ext cx="205200" cy="475200"/>
              </p14:xfrm>
            </p:contentPart>
          </mc:Choice>
          <mc:Fallback>
            <p:pic>
              <p:nvPicPr>
                <p:cNvPr id="29" name="Szabadkéz 28">
                  <a:extLst>
                    <a:ext uri="{FF2B5EF4-FFF2-40B4-BE49-F238E27FC236}">
                      <a16:creationId xmlns:a16="http://schemas.microsoft.com/office/drawing/2014/main" id="{04DD6317-1C0B-EFF0-469B-C201063988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29830" y="1282242"/>
                  <a:ext cx="2408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" name="Szabadkéz 29">
                  <a:extLst>
                    <a:ext uri="{FF2B5EF4-FFF2-40B4-BE49-F238E27FC236}">
                      <a16:creationId xmlns:a16="http://schemas.microsoft.com/office/drawing/2014/main" id="{9B1DDA41-38F2-0EA3-0BCF-A89DD0CC1314}"/>
                    </a:ext>
                  </a:extLst>
                </p14:cNvPr>
                <p14:cNvContentPartPr/>
                <p14:nvPr/>
              </p14:nvContentPartPr>
              <p14:xfrm>
                <a:off x="2643150" y="1524882"/>
                <a:ext cx="217800" cy="14040"/>
              </p14:xfrm>
            </p:contentPart>
          </mc:Choice>
          <mc:Fallback>
            <p:pic>
              <p:nvPicPr>
                <p:cNvPr id="30" name="Szabadkéz 29">
                  <a:extLst>
                    <a:ext uri="{FF2B5EF4-FFF2-40B4-BE49-F238E27FC236}">
                      <a16:creationId xmlns:a16="http://schemas.microsoft.com/office/drawing/2014/main" id="{9B1DDA41-38F2-0EA3-0BCF-A89DD0CC13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25150" y="1507242"/>
                  <a:ext cx="253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1" name="Szabadkéz 30">
                  <a:extLst>
                    <a:ext uri="{FF2B5EF4-FFF2-40B4-BE49-F238E27FC236}">
                      <a16:creationId xmlns:a16="http://schemas.microsoft.com/office/drawing/2014/main" id="{DD61942C-0C3E-B73C-F65C-8679EAF46494}"/>
                    </a:ext>
                  </a:extLst>
                </p14:cNvPr>
                <p14:cNvContentPartPr/>
                <p14:nvPr/>
              </p14:nvContentPartPr>
              <p14:xfrm>
                <a:off x="2671950" y="1329042"/>
                <a:ext cx="263880" cy="37440"/>
              </p14:xfrm>
            </p:contentPart>
          </mc:Choice>
          <mc:Fallback>
            <p:pic>
              <p:nvPicPr>
                <p:cNvPr id="31" name="Szabadkéz 30">
                  <a:extLst>
                    <a:ext uri="{FF2B5EF4-FFF2-40B4-BE49-F238E27FC236}">
                      <a16:creationId xmlns:a16="http://schemas.microsoft.com/office/drawing/2014/main" id="{DD61942C-0C3E-B73C-F65C-8679EAF4649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54310" y="1311042"/>
                  <a:ext cx="299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2" name="Szabadkéz 31">
                  <a:extLst>
                    <a:ext uri="{FF2B5EF4-FFF2-40B4-BE49-F238E27FC236}">
                      <a16:creationId xmlns:a16="http://schemas.microsoft.com/office/drawing/2014/main" id="{2E21EC8B-A18B-1F4E-4F24-1B0421615033}"/>
                    </a:ext>
                  </a:extLst>
                </p14:cNvPr>
                <p14:cNvContentPartPr/>
                <p14:nvPr/>
              </p14:nvContentPartPr>
              <p14:xfrm>
                <a:off x="2969310" y="1758162"/>
                <a:ext cx="213480" cy="309240"/>
              </p14:xfrm>
            </p:contentPart>
          </mc:Choice>
          <mc:Fallback>
            <p:pic>
              <p:nvPicPr>
                <p:cNvPr id="32" name="Szabadkéz 31">
                  <a:extLst>
                    <a:ext uri="{FF2B5EF4-FFF2-40B4-BE49-F238E27FC236}">
                      <a16:creationId xmlns:a16="http://schemas.microsoft.com/office/drawing/2014/main" id="{2E21EC8B-A18B-1F4E-4F24-1B042161503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51310" y="1740162"/>
                  <a:ext cx="2491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4" name="Szabadkéz 33">
                  <a:extLst>
                    <a:ext uri="{FF2B5EF4-FFF2-40B4-BE49-F238E27FC236}">
                      <a16:creationId xmlns:a16="http://schemas.microsoft.com/office/drawing/2014/main" id="{AB075010-5B11-2740-E581-12AAEC4E4DD7}"/>
                    </a:ext>
                  </a:extLst>
                </p14:cNvPr>
                <p14:cNvContentPartPr/>
                <p14:nvPr/>
              </p14:nvContentPartPr>
              <p14:xfrm>
                <a:off x="3538110" y="1527402"/>
                <a:ext cx="227880" cy="33840"/>
              </p14:xfrm>
            </p:contentPart>
          </mc:Choice>
          <mc:Fallback>
            <p:pic>
              <p:nvPicPr>
                <p:cNvPr id="34" name="Szabadkéz 33">
                  <a:extLst>
                    <a:ext uri="{FF2B5EF4-FFF2-40B4-BE49-F238E27FC236}">
                      <a16:creationId xmlns:a16="http://schemas.microsoft.com/office/drawing/2014/main" id="{AB075010-5B11-2740-E581-12AAEC4E4DD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20470" y="1509762"/>
                  <a:ext cx="263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5" name="Szabadkéz 34">
                  <a:extLst>
                    <a:ext uri="{FF2B5EF4-FFF2-40B4-BE49-F238E27FC236}">
                      <a16:creationId xmlns:a16="http://schemas.microsoft.com/office/drawing/2014/main" id="{E5A8F6B1-4758-8076-3E83-DC79FDDC321E}"/>
                    </a:ext>
                  </a:extLst>
                </p14:cNvPr>
                <p14:cNvContentPartPr/>
                <p14:nvPr/>
              </p14:nvContentPartPr>
              <p14:xfrm>
                <a:off x="3523350" y="1622082"/>
                <a:ext cx="236520" cy="18720"/>
              </p14:xfrm>
            </p:contentPart>
          </mc:Choice>
          <mc:Fallback>
            <p:pic>
              <p:nvPicPr>
                <p:cNvPr id="35" name="Szabadkéz 34">
                  <a:extLst>
                    <a:ext uri="{FF2B5EF4-FFF2-40B4-BE49-F238E27FC236}">
                      <a16:creationId xmlns:a16="http://schemas.microsoft.com/office/drawing/2014/main" id="{E5A8F6B1-4758-8076-3E83-DC79FDDC321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05710" y="1604442"/>
                  <a:ext cx="272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7" name="Szabadkéz 36">
                  <a:extLst>
                    <a:ext uri="{FF2B5EF4-FFF2-40B4-BE49-F238E27FC236}">
                      <a16:creationId xmlns:a16="http://schemas.microsoft.com/office/drawing/2014/main" id="{E609814D-583A-BF06-3826-F17B64DD428C}"/>
                    </a:ext>
                  </a:extLst>
                </p14:cNvPr>
                <p14:cNvContentPartPr/>
                <p14:nvPr/>
              </p14:nvContentPartPr>
              <p14:xfrm>
                <a:off x="4193310" y="1364682"/>
                <a:ext cx="311400" cy="342000"/>
              </p14:xfrm>
            </p:contentPart>
          </mc:Choice>
          <mc:Fallback>
            <p:pic>
              <p:nvPicPr>
                <p:cNvPr id="37" name="Szabadkéz 36">
                  <a:extLst>
                    <a:ext uri="{FF2B5EF4-FFF2-40B4-BE49-F238E27FC236}">
                      <a16:creationId xmlns:a16="http://schemas.microsoft.com/office/drawing/2014/main" id="{E609814D-583A-BF06-3826-F17B64DD428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75310" y="1346682"/>
                  <a:ext cx="3470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8" name="Szabadkéz 37">
                  <a:extLst>
                    <a:ext uri="{FF2B5EF4-FFF2-40B4-BE49-F238E27FC236}">
                      <a16:creationId xmlns:a16="http://schemas.microsoft.com/office/drawing/2014/main" id="{DE2AFB8E-C53A-9421-B2BA-73101B5913FE}"/>
                    </a:ext>
                  </a:extLst>
                </p14:cNvPr>
                <p14:cNvContentPartPr/>
                <p14:nvPr/>
              </p14:nvContentPartPr>
              <p14:xfrm>
                <a:off x="4389510" y="1583202"/>
                <a:ext cx="124920" cy="185400"/>
              </p14:xfrm>
            </p:contentPart>
          </mc:Choice>
          <mc:Fallback>
            <p:pic>
              <p:nvPicPr>
                <p:cNvPr id="38" name="Szabadkéz 37">
                  <a:extLst>
                    <a:ext uri="{FF2B5EF4-FFF2-40B4-BE49-F238E27FC236}">
                      <a16:creationId xmlns:a16="http://schemas.microsoft.com/office/drawing/2014/main" id="{DE2AFB8E-C53A-9421-B2BA-73101B5913F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1510" y="1565562"/>
                  <a:ext cx="160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9" name="Szabadkéz 38">
                  <a:extLst>
                    <a:ext uri="{FF2B5EF4-FFF2-40B4-BE49-F238E27FC236}">
                      <a16:creationId xmlns:a16="http://schemas.microsoft.com/office/drawing/2014/main" id="{955147FC-3EB0-F1F6-0314-6F8AE009F626}"/>
                    </a:ext>
                  </a:extLst>
                </p14:cNvPr>
                <p14:cNvContentPartPr/>
                <p14:nvPr/>
              </p14:nvContentPartPr>
              <p14:xfrm>
                <a:off x="4885950" y="1457562"/>
                <a:ext cx="28440" cy="186840"/>
              </p14:xfrm>
            </p:contentPart>
          </mc:Choice>
          <mc:Fallback>
            <p:pic>
              <p:nvPicPr>
                <p:cNvPr id="39" name="Szabadkéz 38">
                  <a:extLst>
                    <a:ext uri="{FF2B5EF4-FFF2-40B4-BE49-F238E27FC236}">
                      <a16:creationId xmlns:a16="http://schemas.microsoft.com/office/drawing/2014/main" id="{955147FC-3EB0-F1F6-0314-6F8AE009F6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68310" y="1439922"/>
                  <a:ext cx="64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0" name="Szabadkéz 39">
                  <a:extLst>
                    <a:ext uri="{FF2B5EF4-FFF2-40B4-BE49-F238E27FC236}">
                      <a16:creationId xmlns:a16="http://schemas.microsoft.com/office/drawing/2014/main" id="{F05EE840-203E-B7BB-A5CF-7E8CE086DF1B}"/>
                    </a:ext>
                  </a:extLst>
                </p14:cNvPr>
                <p14:cNvContentPartPr/>
                <p14:nvPr/>
              </p14:nvContentPartPr>
              <p14:xfrm>
                <a:off x="4791990" y="1540362"/>
                <a:ext cx="221400" cy="24120"/>
              </p14:xfrm>
            </p:contentPart>
          </mc:Choice>
          <mc:Fallback>
            <p:pic>
              <p:nvPicPr>
                <p:cNvPr id="40" name="Szabadkéz 39">
                  <a:extLst>
                    <a:ext uri="{FF2B5EF4-FFF2-40B4-BE49-F238E27FC236}">
                      <a16:creationId xmlns:a16="http://schemas.microsoft.com/office/drawing/2014/main" id="{F05EE840-203E-B7BB-A5CF-7E8CE086DF1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74350" y="1522362"/>
                  <a:ext cx="257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3" name="Szabadkéz 42">
                  <a:extLst>
                    <a:ext uri="{FF2B5EF4-FFF2-40B4-BE49-F238E27FC236}">
                      <a16:creationId xmlns:a16="http://schemas.microsoft.com/office/drawing/2014/main" id="{1E7D3CAE-B3C9-AB38-9025-0E545DF6B060}"/>
                    </a:ext>
                  </a:extLst>
                </p14:cNvPr>
                <p14:cNvContentPartPr/>
                <p14:nvPr/>
              </p14:nvContentPartPr>
              <p14:xfrm>
                <a:off x="5227230" y="1372602"/>
                <a:ext cx="308520" cy="350640"/>
              </p14:xfrm>
            </p:contentPart>
          </mc:Choice>
          <mc:Fallback>
            <p:pic>
              <p:nvPicPr>
                <p:cNvPr id="43" name="Szabadkéz 42">
                  <a:extLst>
                    <a:ext uri="{FF2B5EF4-FFF2-40B4-BE49-F238E27FC236}">
                      <a16:creationId xmlns:a16="http://schemas.microsoft.com/office/drawing/2014/main" id="{1E7D3CAE-B3C9-AB38-9025-0E545DF6B06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09590" y="1354602"/>
                  <a:ext cx="3441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4" name="Szabadkéz 43">
                  <a:extLst>
                    <a:ext uri="{FF2B5EF4-FFF2-40B4-BE49-F238E27FC236}">
                      <a16:creationId xmlns:a16="http://schemas.microsoft.com/office/drawing/2014/main" id="{B52859BC-907F-1867-77FC-86D6B9CA2A24}"/>
                    </a:ext>
                  </a:extLst>
                </p14:cNvPr>
                <p14:cNvContentPartPr/>
                <p14:nvPr/>
              </p14:nvContentPartPr>
              <p14:xfrm>
                <a:off x="5396070" y="1347402"/>
                <a:ext cx="288360" cy="366840"/>
              </p14:xfrm>
            </p:contentPart>
          </mc:Choice>
          <mc:Fallback>
            <p:pic>
              <p:nvPicPr>
                <p:cNvPr id="44" name="Szabadkéz 43">
                  <a:extLst>
                    <a:ext uri="{FF2B5EF4-FFF2-40B4-BE49-F238E27FC236}">
                      <a16:creationId xmlns:a16="http://schemas.microsoft.com/office/drawing/2014/main" id="{B52859BC-907F-1867-77FC-86D6B9CA2A2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78430" y="1329402"/>
                  <a:ext cx="3240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8" name="Szabadkéz 47">
                  <a:extLst>
                    <a:ext uri="{FF2B5EF4-FFF2-40B4-BE49-F238E27FC236}">
                      <a16:creationId xmlns:a16="http://schemas.microsoft.com/office/drawing/2014/main" id="{6525A052-3EF0-8ECD-9806-38694F0FF0B8}"/>
                    </a:ext>
                  </a:extLst>
                </p14:cNvPr>
                <p14:cNvContentPartPr/>
                <p14:nvPr/>
              </p14:nvContentPartPr>
              <p14:xfrm>
                <a:off x="1984710" y="1155882"/>
                <a:ext cx="4045680" cy="1011600"/>
              </p14:xfrm>
            </p:contentPart>
          </mc:Choice>
          <mc:Fallback>
            <p:pic>
              <p:nvPicPr>
                <p:cNvPr id="48" name="Szabadkéz 47">
                  <a:extLst>
                    <a:ext uri="{FF2B5EF4-FFF2-40B4-BE49-F238E27FC236}">
                      <a16:creationId xmlns:a16="http://schemas.microsoft.com/office/drawing/2014/main" id="{6525A052-3EF0-8ECD-9806-38694F0FF0B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66710" y="1137882"/>
                  <a:ext cx="4081320" cy="104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1156692"/>
      </p:ext>
    </p:extLst>
  </p:cSld>
  <p:clrMapOvr>
    <a:masterClrMapping/>
  </p:clrMapOvr>
</p:sld>
</file>

<file path=ppt/theme/theme1.xml><?xml version="1.0" encoding="utf-8"?>
<a:theme xmlns:a="http://schemas.openxmlformats.org/drawingml/2006/main" name="Alapértelmezett terv">
  <a:themeElements>
    <a:clrScheme name="Alapértelmezett terv 5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Alapértelmezett terv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Alapértelmezett ter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c8d104c9-355e-49ff-989b-cc65be67f0d3" xsi:nil="true"/>
    <Is_Collaboration_Space_Locked xmlns="c8d104c9-355e-49ff-989b-cc65be67f0d3" xsi:nil="true"/>
    <Math_Settings xmlns="c8d104c9-355e-49ff-989b-cc65be67f0d3" xsi:nil="true"/>
    <Templates xmlns="c8d104c9-355e-49ff-989b-cc65be67f0d3" xsi:nil="true"/>
    <Students xmlns="c8d104c9-355e-49ff-989b-cc65be67f0d3">
      <UserInfo>
        <DisplayName/>
        <AccountId xsi:nil="true"/>
        <AccountType/>
      </UserInfo>
    </Students>
    <LMS_Mappings xmlns="c8d104c9-355e-49ff-989b-cc65be67f0d3" xsi:nil="true"/>
    <Invited_Students xmlns="c8d104c9-355e-49ff-989b-cc65be67f0d3" xsi:nil="true"/>
    <DefaultSectionNames xmlns="c8d104c9-355e-49ff-989b-cc65be67f0d3" xsi:nil="true"/>
    <FolderType xmlns="c8d104c9-355e-49ff-989b-cc65be67f0d3" xsi:nil="true"/>
    <Teachers xmlns="c8d104c9-355e-49ff-989b-cc65be67f0d3">
      <UserInfo>
        <DisplayName/>
        <AccountId xsi:nil="true"/>
        <AccountType/>
      </UserInfo>
    </Teachers>
    <Student_Groups xmlns="c8d104c9-355e-49ff-989b-cc65be67f0d3">
      <UserInfo>
        <DisplayName/>
        <AccountId xsi:nil="true"/>
        <AccountType/>
      </UserInfo>
    </Student_Groups>
    <Distribution_Groups xmlns="c8d104c9-355e-49ff-989b-cc65be67f0d3" xsi:nil="true"/>
    <AppVersion xmlns="c8d104c9-355e-49ff-989b-cc65be67f0d3" xsi:nil="true"/>
    <TeamsChannelId xmlns="c8d104c9-355e-49ff-989b-cc65be67f0d3" xsi:nil="true"/>
    <IsNotebookLocked xmlns="c8d104c9-355e-49ff-989b-cc65be67f0d3" xsi:nil="true"/>
    <Teams_Channel_Section_Location xmlns="c8d104c9-355e-49ff-989b-cc65be67f0d3" xsi:nil="true"/>
    <CultureName xmlns="c8d104c9-355e-49ff-989b-cc65be67f0d3" xsi:nil="true"/>
    <Owner xmlns="c8d104c9-355e-49ff-989b-cc65be67f0d3">
      <UserInfo>
        <DisplayName/>
        <AccountId xsi:nil="true"/>
        <AccountType/>
      </UserInfo>
    </Owner>
    <Invited_Teachers xmlns="c8d104c9-355e-49ff-989b-cc65be67f0d3" xsi:nil="true"/>
    <Has_Teacher_Only_SectionGroup xmlns="c8d104c9-355e-49ff-989b-cc65be67f0d3" xsi:nil="true"/>
    <NotebookType xmlns="c8d104c9-355e-49ff-989b-cc65be67f0d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5B1F50B8ED537A49AAD761D1C40085C9" ma:contentTypeVersion="34" ma:contentTypeDescription="Új dokumentum létrehozása." ma:contentTypeScope="" ma:versionID="8adf0788c3a4cea3968590d5b2904a26">
  <xsd:schema xmlns:xsd="http://www.w3.org/2001/XMLSchema" xmlns:xs="http://www.w3.org/2001/XMLSchema" xmlns:p="http://schemas.microsoft.com/office/2006/metadata/properties" xmlns:ns3="1012ca1a-6c10-4327-b55f-d4267823f3a0" xmlns:ns4="c8d104c9-355e-49ff-989b-cc65be67f0d3" targetNamespace="http://schemas.microsoft.com/office/2006/metadata/properties" ma:root="true" ma:fieldsID="42ccf0ee6d277a3f65fcfa074cf2f5fa" ns3:_="" ns4:_="">
    <xsd:import namespace="1012ca1a-6c10-4327-b55f-d4267823f3a0"/>
    <xsd:import namespace="c8d104c9-355e-49ff-989b-cc65be67f0d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Distribution_Groups" minOccurs="0"/>
                <xsd:element ref="ns4:LMS_Mapping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Teams_Channel_Section_Locatio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2ca1a-6c10-4327-b55f-d4267823f3a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Megosztási tipp kivonat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104c9-355e-49ff-989b-cc65be67f0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NotebookType" ma:index="20" nillable="true" ma:displayName="Notebook Type" ma:internalName="NotebookType">
      <xsd:simpleType>
        <xsd:restriction base="dms:Text"/>
      </xsd:simpleType>
    </xsd:element>
    <xsd:element name="FolderType" ma:index="21" nillable="true" ma:displayName="Folder Type" ma:internalName="FolderType">
      <xsd:simpleType>
        <xsd:restriction base="dms:Text"/>
      </xsd:simpleType>
    </xsd:element>
    <xsd:element name="CultureName" ma:index="22" nillable="true" ma:displayName="Culture Name" ma:internalName="CultureName">
      <xsd:simpleType>
        <xsd:restriction base="dms:Text"/>
      </xsd:simpleType>
    </xsd:element>
    <xsd:element name="AppVersion" ma:index="23" nillable="true" ma:displayName="App Version" ma:internalName="AppVersion">
      <xsd:simpleType>
        <xsd:restriction base="dms:Text"/>
      </xsd:simpleType>
    </xsd:element>
    <xsd:element name="TeamsChannelId" ma:index="24" nillable="true" ma:displayName="Teams Channel Id" ma:internalName="TeamsChannelId">
      <xsd:simpleType>
        <xsd:restriction base="dms:Text"/>
      </xsd:simpleType>
    </xsd:element>
    <xsd:element name="Owner" ma:index="2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6" nillable="true" ma:displayName="Math Settings" ma:internalName="Math_Settings">
      <xsd:simpleType>
        <xsd:restriction base="dms:Text"/>
      </xsd:simpleType>
    </xsd:element>
    <xsd:element name="DefaultSectionNames" ma:index="2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8" nillable="true" ma:displayName="Is Collaboration Space Locked" ma:internalName="Is_Collaboration_Space_Locked">
      <xsd:simpleType>
        <xsd:restriction base="dms:Boolean"/>
      </xsd:simpleType>
    </xsd:element>
    <xsd:element name="IsNotebookLocked" ma:index="39" nillable="true" ma:displayName="Is Notebook Locked" ma:internalName="IsNotebookLocked">
      <xsd:simpleType>
        <xsd:restriction base="dms:Boolean"/>
      </xsd:simpleType>
    </xsd:element>
    <xsd:element name="Teams_Channel_Section_Location" ma:index="40" nillable="true" ma:displayName="Teams Channel Section Location" ma:internalName="Teams_Channel_Section_Location">
      <xsd:simpleType>
        <xsd:restriction base="dms:Text"/>
      </xsd:simpleType>
    </xsd:element>
    <xsd:element name="MediaServiceLocation" ma:index="4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D5F6E5-1831-4E01-8A04-F845E7F60B64}">
  <ds:schemaRefs>
    <ds:schemaRef ds:uri="1012ca1a-6c10-4327-b55f-d4267823f3a0"/>
    <ds:schemaRef ds:uri="http://purl.org/dc/elements/1.1/"/>
    <ds:schemaRef ds:uri="c8d104c9-355e-49ff-989b-cc65be67f0d3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495C62F-9334-40CA-88D0-7B879C2D11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12ca1a-6c10-4327-b55f-d4267823f3a0"/>
    <ds:schemaRef ds:uri="c8d104c9-355e-49ff-989b-cc65be67f0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FDA91C-560E-4546-A80D-2BF4787C1E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480</Words>
  <Application>Microsoft Office PowerPoint</Application>
  <PresentationFormat>Diavetítés a képernyőre (4:3 oldalarány)</PresentationFormat>
  <Paragraphs>88</Paragraphs>
  <Slides>26</Slides>
  <Notes>13</Notes>
  <HiddenSlides>0</HiddenSlides>
  <MMClips>3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29" baseType="lpstr">
      <vt:lpstr>Arial</vt:lpstr>
      <vt:lpstr>Comic Sans MS</vt:lpstr>
      <vt:lpstr>Alapértelmezett terv</vt:lpstr>
      <vt:lpstr>A hőtan II. főtétele</vt:lpstr>
      <vt:lpstr>Ismétlés - fogalmak</vt:lpstr>
      <vt:lpstr>Ismétlés</vt:lpstr>
      <vt:lpstr>PowerPoint-bemutató</vt:lpstr>
      <vt:lpstr>PowerPoint-bemutató</vt:lpstr>
      <vt:lpstr>PowerPoint-bemutató</vt:lpstr>
      <vt:lpstr>PowerPoint-bemutató</vt:lpstr>
      <vt:lpstr>Hogyan lehet egy agyagdarabot felmelegíteni?</vt:lpstr>
      <vt:lpstr>A hőtan I. főtétele</vt:lpstr>
      <vt:lpstr>PowerPoint-bemutató</vt:lpstr>
      <vt:lpstr>Megfordítható (reverzibilis) folyamatok</vt:lpstr>
      <vt:lpstr>Nem megfordítható (irreverzibilis) folyamatok</vt:lpstr>
      <vt:lpstr>PowerPoint-bemutató</vt:lpstr>
      <vt:lpstr>PowerPoint-bemutató</vt:lpstr>
      <vt:lpstr>PowerPoint-bemutató</vt:lpstr>
      <vt:lpstr>PowerPoint-bemutató</vt:lpstr>
      <vt:lpstr>PowerPoint-bemutató</vt:lpstr>
      <vt:lpstr>Az energiaátalakítás lehetőségei</vt:lpstr>
      <vt:lpstr>Hogyan lehet kinyerni a tengervíz belső energiáját?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hőtan II. főtétele</dc:title>
  <dc:creator>vassagnes</dc:creator>
  <cp:lastModifiedBy>Ágnes Vass</cp:lastModifiedBy>
  <cp:revision>12</cp:revision>
  <dcterms:created xsi:type="dcterms:W3CDTF">2019-12-02T21:11:34Z</dcterms:created>
  <dcterms:modified xsi:type="dcterms:W3CDTF">2023-09-01T16:16:38Z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0x0101005B1F50B8ED537A49AAD761D1C40085C9</vt:lpwstr>
  </property>
</Properties>
</file>